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id" ContentType="audio/mi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9" r:id="rId4"/>
    <p:sldId id="261" r:id="rId5"/>
    <p:sldId id="266" r:id="rId6"/>
    <p:sldId id="267" r:id="rId7"/>
    <p:sldId id="262" r:id="rId8"/>
    <p:sldId id="268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sang hwang" userId="7d22cb53868da362" providerId="Windows Live" clId="Web-{2534A971-334A-4E70-A920-BF9BB5C9F65C}"/>
    <pc:docChg chg="modSld">
      <pc:chgData name="yunsang hwang" userId="7d22cb53868da362" providerId="Windows Live" clId="Web-{2534A971-334A-4E70-A920-BF9BB5C9F65C}" dt="2018-05-02T15:53:32.828" v="82"/>
      <pc:docMkLst>
        <pc:docMk/>
      </pc:docMkLst>
      <pc:sldChg chg="modAnim">
        <pc:chgData name="yunsang hwang" userId="7d22cb53868da362" providerId="Windows Live" clId="Web-{2534A971-334A-4E70-A920-BF9BB5C9F65C}" dt="2018-05-02T15:32:48.699" v="2"/>
        <pc:sldMkLst>
          <pc:docMk/>
          <pc:sldMk cId="1334665427" sldId="261"/>
        </pc:sldMkLst>
      </pc:sldChg>
      <pc:sldChg chg="addSp delSp modSp addAnim modAnim">
        <pc:chgData name="yunsang hwang" userId="7d22cb53868da362" providerId="Windows Live" clId="Web-{2534A971-334A-4E70-A920-BF9BB5C9F65C}" dt="2018-05-02T15:53:32.828" v="82"/>
        <pc:sldMkLst>
          <pc:docMk/>
          <pc:sldMk cId="264872229" sldId="266"/>
        </pc:sldMkLst>
        <pc:spChg chg="add mod">
          <ac:chgData name="yunsang hwang" userId="7d22cb53868da362" providerId="Windows Live" clId="Web-{2534A971-334A-4E70-A920-BF9BB5C9F65C}" dt="2018-05-02T15:46:20.088" v="77"/>
          <ac:spMkLst>
            <pc:docMk/>
            <pc:sldMk cId="264872229" sldId="266"/>
            <ac:spMk id="4" creationId="{74966FDE-DD98-4E46-9167-A5E260C2EBCD}"/>
          </ac:spMkLst>
        </pc:spChg>
        <pc:spChg chg="add del">
          <ac:chgData name="yunsang hwang" userId="7d22cb53868da362" providerId="Windows Live" clId="Web-{2534A971-334A-4E70-A920-BF9BB5C9F65C}" dt="2018-05-02T15:43:22.223" v="25"/>
          <ac:spMkLst>
            <pc:docMk/>
            <pc:sldMk cId="264872229" sldId="266"/>
            <ac:spMk id="7" creationId="{44E7E415-89AE-467B-83B0-A2E50F2D6164}"/>
          </ac:spMkLst>
        </pc:spChg>
        <pc:spChg chg="add mod">
          <ac:chgData name="yunsang hwang" userId="7d22cb53868da362" providerId="Windows Live" clId="Web-{2534A971-334A-4E70-A920-BF9BB5C9F65C}" dt="2018-05-02T15:45:13.649" v="59"/>
          <ac:spMkLst>
            <pc:docMk/>
            <pc:sldMk cId="264872229" sldId="266"/>
            <ac:spMk id="8" creationId="{21C43324-8208-4D6E-848D-B353F7BD1E66}"/>
          </ac:spMkLst>
        </pc:spChg>
        <pc:spChg chg="add mod">
          <ac:chgData name="yunsang hwang" userId="7d22cb53868da362" providerId="Windows Live" clId="Web-{2534A971-334A-4E70-A920-BF9BB5C9F65C}" dt="2018-05-02T15:46:17.041" v="76"/>
          <ac:spMkLst>
            <pc:docMk/>
            <pc:sldMk cId="264872229" sldId="266"/>
            <ac:spMk id="18" creationId="{708BFDB3-99DE-4CA2-A144-1D22E043351A}"/>
          </ac:spMkLst>
        </pc:spChg>
        <pc:picChg chg="add mod">
          <ac:chgData name="yunsang hwang" userId="7d22cb53868da362" providerId="Windows Live" clId="Web-{2534A971-334A-4E70-A920-BF9BB5C9F65C}" dt="2018-05-02T15:46:11.557" v="75"/>
          <ac:picMkLst>
            <pc:docMk/>
            <pc:sldMk cId="264872229" sldId="266"/>
            <ac:picMk id="2" creationId="{252CAB78-58A5-4585-93E3-0CE62CDF0E47}"/>
          </ac:picMkLst>
        </pc:picChg>
        <pc:picChg chg="add mod">
          <ac:chgData name="yunsang hwang" userId="7d22cb53868da362" providerId="Windows Live" clId="Web-{2534A971-334A-4E70-A920-BF9BB5C9F65C}" dt="2018-05-02T15:46:04.447" v="74"/>
          <ac:picMkLst>
            <pc:docMk/>
            <pc:sldMk cId="264872229" sldId="266"/>
            <ac:picMk id="5" creationId="{45A7AA5B-3F77-437D-9CAA-B454D12DF744}"/>
          </ac:picMkLst>
        </pc:picChg>
      </pc:sldChg>
    </pc:docChg>
  </pc:docChgLst>
  <pc:docChgLst>
    <pc:chgData name="yunsang hwang" userId="7d22cb53868da362" providerId="Windows Live" clId="Web-{33C88EB7-7D35-475D-85BD-C458958B4599}"/>
    <pc:docChg chg="modSld">
      <pc:chgData name="yunsang hwang" userId="7d22cb53868da362" providerId="Windows Live" clId="Web-{33C88EB7-7D35-475D-85BD-C458958B4599}" dt="2018-05-02T15:17:37.259" v="81"/>
      <pc:docMkLst>
        <pc:docMk/>
      </pc:docMkLst>
      <pc:sldChg chg="addSp delSp modSp addAnim modAnim">
        <pc:chgData name="yunsang hwang" userId="7d22cb53868da362" providerId="Windows Live" clId="Web-{33C88EB7-7D35-475D-85BD-C458958B4599}" dt="2018-05-02T15:17:33.978" v="80"/>
        <pc:sldMkLst>
          <pc:docMk/>
          <pc:sldMk cId="1334665427" sldId="261"/>
        </pc:sldMkLst>
        <pc:spChg chg="add mod">
          <ac:chgData name="yunsang hwang" userId="7d22cb53868da362" providerId="Windows Live" clId="Web-{33C88EB7-7D35-475D-85BD-C458958B4599}" dt="2018-05-02T15:15:49.318" v="29"/>
          <ac:spMkLst>
            <pc:docMk/>
            <pc:sldMk cId="1334665427" sldId="261"/>
            <ac:spMk id="5" creationId="{58981805-9B35-4D07-905B-4E8E434301F0}"/>
          </ac:spMkLst>
        </pc:spChg>
        <pc:spChg chg="mod">
          <ac:chgData name="yunsang hwang" userId="7d22cb53868da362" providerId="Windows Live" clId="Web-{33C88EB7-7D35-475D-85BD-C458958B4599}" dt="2018-05-02T15:12:58.844" v="16"/>
          <ac:spMkLst>
            <pc:docMk/>
            <pc:sldMk cId="1334665427" sldId="261"/>
            <ac:spMk id="6" creationId="{C567CDBB-5AF1-42F5-82ED-67A4F9E9C6A7}"/>
          </ac:spMkLst>
        </pc:spChg>
        <pc:spChg chg="add mod">
          <ac:chgData name="yunsang hwang" userId="7d22cb53868da362" providerId="Windows Live" clId="Web-{33C88EB7-7D35-475D-85BD-C458958B4599}" dt="2018-05-02T15:16:42.117" v="75"/>
          <ac:spMkLst>
            <pc:docMk/>
            <pc:sldMk cId="1334665427" sldId="261"/>
            <ac:spMk id="7" creationId="{7136605C-0C04-46C2-A25E-067549208E60}"/>
          </ac:spMkLst>
        </pc:spChg>
        <pc:spChg chg="add del mod">
          <ac:chgData name="yunsang hwang" userId="7d22cb53868da362" providerId="Windows Live" clId="Web-{33C88EB7-7D35-475D-85BD-C458958B4599}" dt="2018-05-02T15:16:12.616" v="35"/>
          <ac:spMkLst>
            <pc:docMk/>
            <pc:sldMk cId="1334665427" sldId="261"/>
            <ac:spMk id="8" creationId="{F7D25B0F-4E48-4C62-AE82-1954B6D46F7F}"/>
          </ac:spMkLst>
        </pc:spChg>
        <pc:picChg chg="mod">
          <ac:chgData name="yunsang hwang" userId="7d22cb53868da362" providerId="Windows Live" clId="Web-{33C88EB7-7D35-475D-85BD-C458958B4599}" dt="2018-05-02T15:12:54.812" v="15"/>
          <ac:picMkLst>
            <pc:docMk/>
            <pc:sldMk cId="1334665427" sldId="261"/>
            <ac:picMk id="4" creationId="{37C59F51-C626-4755-A960-3DA33DCDEB48}"/>
          </ac:picMkLst>
        </pc:picChg>
      </pc:sldChg>
    </pc:docChg>
  </pc:docChgLst>
  <pc:docChgLst>
    <pc:chgData name="yunsang hwang" userId="7d22cb53868da362" providerId="Windows Live" clId="Web-{2BDEE2F5-C75B-47BE-AD35-39585497091E}"/>
    <pc:docChg chg="addSld delSld modSld">
      <pc:chgData name="yunsang hwang" userId="7d22cb53868da362" providerId="Windows Live" clId="Web-{2BDEE2F5-C75B-47BE-AD35-39585497091E}" dt="2018-05-02T15:31:48.119" v="48"/>
      <pc:docMkLst>
        <pc:docMk/>
      </pc:docMkLst>
      <pc:sldChg chg="addSp delSp modSp modAnim">
        <pc:chgData name="yunsang hwang" userId="7d22cb53868da362" providerId="Windows Live" clId="Web-{2BDEE2F5-C75B-47BE-AD35-39585497091E}" dt="2018-05-02T15:31:48.119" v="48"/>
        <pc:sldMkLst>
          <pc:docMk/>
          <pc:sldMk cId="1334665427" sldId="261"/>
        </pc:sldMkLst>
        <pc:spChg chg="add del">
          <ac:chgData name="yunsang hwang" userId="7d22cb53868da362" providerId="Windows Live" clId="Web-{2BDEE2F5-C75B-47BE-AD35-39585497091E}" dt="2018-05-02T15:18:40.480" v="3"/>
          <ac:spMkLst>
            <pc:docMk/>
            <pc:sldMk cId="1334665427" sldId="261"/>
            <ac:spMk id="18" creationId="{8FD6380E-D22E-4AFE-BC25-E3C186FA15E3}"/>
          </ac:spMkLst>
        </pc:spChg>
        <pc:spChg chg="add del">
          <ac:chgData name="yunsang hwang" userId="7d22cb53868da362" providerId="Windows Live" clId="Web-{2BDEE2F5-C75B-47BE-AD35-39585497091E}" dt="2018-05-02T15:18:29.698" v="2"/>
          <ac:spMkLst>
            <pc:docMk/>
            <pc:sldMk cId="1334665427" sldId="261"/>
            <ac:spMk id="22" creationId="{97F3D31E-9BC7-4F2C-A4C8-92EEA58223A7}"/>
          </ac:spMkLst>
        </pc:spChg>
        <pc:spChg chg="add del mod">
          <ac:chgData name="yunsang hwang" userId="7d22cb53868da362" providerId="Windows Live" clId="Web-{2BDEE2F5-C75B-47BE-AD35-39585497091E}" dt="2018-05-02T15:19:00.793" v="6"/>
          <ac:spMkLst>
            <pc:docMk/>
            <pc:sldMk cId="1334665427" sldId="261"/>
            <ac:spMk id="25" creationId="{219B7253-7291-40CC-8A0E-B7695201C006}"/>
          </ac:spMkLst>
        </pc:spChg>
      </pc:sldChg>
      <pc:sldChg chg="new del">
        <pc:chgData name="yunsang hwang" userId="7d22cb53868da362" providerId="Windows Live" clId="Web-{2BDEE2F5-C75B-47BE-AD35-39585497091E}" dt="2018-05-02T15:20:11.889" v="9"/>
        <pc:sldMkLst>
          <pc:docMk/>
          <pc:sldMk cId="629787507" sldId="265"/>
        </pc:sldMkLst>
      </pc:sldChg>
      <pc:sldChg chg="delSp modSp add replId delAnim">
        <pc:chgData name="yunsang hwang" userId="7d22cb53868da362" providerId="Windows Live" clId="Web-{2BDEE2F5-C75B-47BE-AD35-39585497091E}" dt="2018-05-02T15:20:35.296" v="46"/>
        <pc:sldMkLst>
          <pc:docMk/>
          <pc:sldMk cId="264872229" sldId="266"/>
        </pc:sldMkLst>
        <pc:spChg chg="del">
          <ac:chgData name="yunsang hwang" userId="7d22cb53868da362" providerId="Windows Live" clId="Web-{2BDEE2F5-C75B-47BE-AD35-39585497091E}" dt="2018-05-02T15:20:27.921" v="41"/>
          <ac:spMkLst>
            <pc:docMk/>
            <pc:sldMk cId="264872229" sldId="266"/>
            <ac:spMk id="2" creationId="{3812614F-30EA-44AA-ABF3-9D154933513C}"/>
          </ac:spMkLst>
        </pc:spChg>
        <pc:spChg chg="del">
          <ac:chgData name="yunsang hwang" userId="7d22cb53868da362" providerId="Windows Live" clId="Web-{2BDEE2F5-C75B-47BE-AD35-39585497091E}" dt="2018-05-02T15:20:29.499" v="42"/>
          <ac:spMkLst>
            <pc:docMk/>
            <pc:sldMk cId="264872229" sldId="266"/>
            <ac:spMk id="3" creationId="{4E2F828F-5912-4997-9880-8EFB34C471A6}"/>
          </ac:spMkLst>
        </pc:spChg>
        <pc:spChg chg="del">
          <ac:chgData name="yunsang hwang" userId="7d22cb53868da362" providerId="Windows Live" clId="Web-{2BDEE2F5-C75B-47BE-AD35-39585497091E}" dt="2018-05-02T15:20:30.764" v="43"/>
          <ac:spMkLst>
            <pc:docMk/>
            <pc:sldMk cId="264872229" sldId="266"/>
            <ac:spMk id="5" creationId="{58981805-9B35-4D07-905B-4E8E434301F0}"/>
          </ac:spMkLst>
        </pc:spChg>
        <pc:spChg chg="del">
          <ac:chgData name="yunsang hwang" userId="7d22cb53868da362" providerId="Windows Live" clId="Web-{2BDEE2F5-C75B-47BE-AD35-39585497091E}" dt="2018-05-02T15:20:34.093" v="45"/>
          <ac:spMkLst>
            <pc:docMk/>
            <pc:sldMk cId="264872229" sldId="266"/>
            <ac:spMk id="6" creationId="{C567CDBB-5AF1-42F5-82ED-67A4F9E9C6A7}"/>
          </ac:spMkLst>
        </pc:spChg>
        <pc:spChg chg="del">
          <ac:chgData name="yunsang hwang" userId="7d22cb53868da362" providerId="Windows Live" clId="Web-{2BDEE2F5-C75B-47BE-AD35-39585497091E}" dt="2018-05-02T15:20:32.796" v="44"/>
          <ac:spMkLst>
            <pc:docMk/>
            <pc:sldMk cId="264872229" sldId="266"/>
            <ac:spMk id="7" creationId="{7136605C-0C04-46C2-A25E-067549208E60}"/>
          </ac:spMkLst>
        </pc:spChg>
        <pc:spChg chg="mod">
          <ac:chgData name="yunsang hwang" userId="7d22cb53868da362" providerId="Windows Live" clId="Web-{2BDEE2F5-C75B-47BE-AD35-39585497091E}" dt="2018-05-02T15:20:26.827" v="39"/>
          <ac:spMkLst>
            <pc:docMk/>
            <pc:sldMk cId="264872229" sldId="266"/>
            <ac:spMk id="24" creationId="{00000000-0000-0000-0000-000000000000}"/>
          </ac:spMkLst>
        </pc:spChg>
        <pc:picChg chg="del">
          <ac:chgData name="yunsang hwang" userId="7d22cb53868da362" providerId="Windows Live" clId="Web-{2BDEE2F5-C75B-47BE-AD35-39585497091E}" dt="2018-05-02T15:20:35.296" v="46"/>
          <ac:picMkLst>
            <pc:docMk/>
            <pc:sldMk cId="264872229" sldId="266"/>
            <ac:picMk id="4" creationId="{37C59F51-C626-4755-A960-3DA33DCDEB48}"/>
          </ac:picMkLst>
        </pc:picChg>
      </pc:sldChg>
    </pc:docChg>
  </pc:docChgLst>
  <pc:docChgLst>
    <pc:chgData name="yunsang hwang" userId="7d22cb53868da362" providerId="Windows Live" clId="Web-{DC769926-48BF-4053-9F46-1779C08BDE9B}"/>
    <pc:docChg chg="modSld">
      <pc:chgData name="yunsang hwang" userId="7d22cb53868da362" providerId="Windows Live" clId="Web-{DC769926-48BF-4053-9F46-1779C08BDE9B}" dt="2018-05-02T13:59:15.562" v="147"/>
      <pc:docMkLst>
        <pc:docMk/>
      </pc:docMkLst>
      <pc:sldChg chg="modSp">
        <pc:chgData name="yunsang hwang" userId="7d22cb53868da362" providerId="Windows Live" clId="Web-{DC769926-48BF-4053-9F46-1779C08BDE9B}" dt="2018-05-02T13:59:15.562" v="147"/>
        <pc:sldMkLst>
          <pc:docMk/>
          <pc:sldMk cId="3818440134" sldId="258"/>
        </pc:sldMkLst>
        <pc:spChg chg="mod">
          <ac:chgData name="yunsang hwang" userId="7d22cb53868da362" providerId="Windows Live" clId="Web-{DC769926-48BF-4053-9F46-1779C08BDE9B}" dt="2018-05-02T13:58:54.546" v="143"/>
          <ac:spMkLst>
            <pc:docMk/>
            <pc:sldMk cId="3818440134" sldId="258"/>
            <ac:spMk id="51" creationId="{00000000-0000-0000-0000-000000000000}"/>
          </ac:spMkLst>
        </pc:spChg>
        <pc:spChg chg="mod">
          <ac:chgData name="yunsang hwang" userId="7d22cb53868da362" providerId="Windows Live" clId="Web-{DC769926-48BF-4053-9F46-1779C08BDE9B}" dt="2018-05-02T13:55:25.336" v="20"/>
          <ac:spMkLst>
            <pc:docMk/>
            <pc:sldMk cId="3818440134" sldId="258"/>
            <ac:spMk id="52" creationId="{00000000-0000-0000-0000-000000000000}"/>
          </ac:spMkLst>
        </pc:spChg>
        <pc:grpChg chg="mod">
          <ac:chgData name="yunsang hwang" userId="7d22cb53868da362" providerId="Windows Live" clId="Web-{DC769926-48BF-4053-9F46-1779C08BDE9B}" dt="2018-05-02T13:59:15.562" v="147"/>
          <ac:grpSpMkLst>
            <pc:docMk/>
            <pc:sldMk cId="3818440134" sldId="258"/>
            <ac:grpSpMk id="80" creationId="{00000000-0000-0000-0000-000000000000}"/>
          </ac:grpSpMkLst>
        </pc:grpChg>
      </pc:sldChg>
    </pc:docChg>
  </pc:docChgLst>
  <pc:docChgLst>
    <pc:chgData name="yunsang hwang" userId="7d22cb53868da362" providerId="Windows Live" clId="Web-{D590E063-0615-4F06-8815-A2A2A2E4ACE5}"/>
    <pc:docChg chg="modSld">
      <pc:chgData name="yunsang hwang" userId="7d22cb53868da362" providerId="Windows Live" clId="Web-{D590E063-0615-4F06-8815-A2A2A2E4ACE5}" dt="2018-05-02T15:54:54.784" v="1"/>
      <pc:docMkLst>
        <pc:docMk/>
      </pc:docMkLst>
      <pc:sldChg chg="addAnim modAnim">
        <pc:chgData name="yunsang hwang" userId="7d22cb53868da362" providerId="Windows Live" clId="Web-{D590E063-0615-4F06-8815-A2A2A2E4ACE5}" dt="2018-05-02T15:54:54.784" v="1"/>
        <pc:sldMkLst>
          <pc:docMk/>
          <pc:sldMk cId="264872229" sldId="266"/>
        </pc:sldMkLst>
      </pc:sldChg>
    </pc:docChg>
  </pc:docChgLst>
  <pc:docChgLst>
    <pc:chgData name="yunsang hwang" userId="7d22cb53868da362" providerId="Windows Live" clId="Web-{E138251E-59F1-49B8-A61D-4526DF6A80E7}"/>
    <pc:docChg chg="addSld modSld sldOrd">
      <pc:chgData name="yunsang hwang" userId="7d22cb53868da362" providerId="Windows Live" clId="Web-{E138251E-59F1-49B8-A61D-4526DF6A80E7}" dt="2018-05-02T16:14:03.406" v="35"/>
      <pc:docMkLst>
        <pc:docMk/>
      </pc:docMkLst>
      <pc:sldChg chg="modSp">
        <pc:chgData name="yunsang hwang" userId="7d22cb53868da362" providerId="Windows Live" clId="Web-{E138251E-59F1-49B8-A61D-4526DF6A80E7}" dt="2018-05-02T16:13:44.233" v="33"/>
        <pc:sldMkLst>
          <pc:docMk/>
          <pc:sldMk cId="1334665427" sldId="261"/>
        </pc:sldMkLst>
        <pc:spChg chg="mod">
          <ac:chgData name="yunsang hwang" userId="7d22cb53868da362" providerId="Windows Live" clId="Web-{E138251E-59F1-49B8-A61D-4526DF6A80E7}" dt="2018-05-02T16:13:44.233" v="33"/>
          <ac:spMkLst>
            <pc:docMk/>
            <pc:sldMk cId="1334665427" sldId="261"/>
            <ac:spMk id="24" creationId="{00000000-0000-0000-0000-000000000000}"/>
          </ac:spMkLst>
        </pc:spChg>
      </pc:sldChg>
      <pc:sldChg chg="delSp modSp">
        <pc:chgData name="yunsang hwang" userId="7d22cb53868da362" providerId="Windows Live" clId="Web-{E138251E-59F1-49B8-A61D-4526DF6A80E7}" dt="2018-05-02T16:12:32.137" v="25"/>
        <pc:sldMkLst>
          <pc:docMk/>
          <pc:sldMk cId="3220752826" sldId="262"/>
        </pc:sldMkLst>
        <pc:spChg chg="del">
          <ac:chgData name="yunsang hwang" userId="7d22cb53868da362" providerId="Windows Live" clId="Web-{E138251E-59F1-49B8-A61D-4526DF6A80E7}" dt="2018-05-02T16:09:17.065" v="0"/>
          <ac:spMkLst>
            <pc:docMk/>
            <pc:sldMk cId="3220752826" sldId="262"/>
            <ac:spMk id="2" creationId="{00000000-0000-0000-0000-000000000000}"/>
          </ac:spMkLst>
        </pc:spChg>
        <pc:spChg chg="del">
          <ac:chgData name="yunsang hwang" userId="7d22cb53868da362" providerId="Windows Live" clId="Web-{E138251E-59F1-49B8-A61D-4526DF6A80E7}" dt="2018-05-02T16:09:19.893" v="1"/>
          <ac:spMkLst>
            <pc:docMk/>
            <pc:sldMk cId="3220752826" sldId="262"/>
            <ac:spMk id="4" creationId="{00000000-0000-0000-0000-000000000000}"/>
          </ac:spMkLst>
        </pc:spChg>
        <pc:spChg chg="mod">
          <ac:chgData name="yunsang hwang" userId="7d22cb53868da362" providerId="Windows Live" clId="Web-{E138251E-59F1-49B8-A61D-4526DF6A80E7}" dt="2018-05-02T16:12:32.137" v="25"/>
          <ac:spMkLst>
            <pc:docMk/>
            <pc:sldMk cId="3220752826" sldId="262"/>
            <ac:spMk id="24" creationId="{00000000-0000-0000-0000-000000000000}"/>
          </ac:spMkLst>
        </pc:spChg>
        <pc:spChg chg="del">
          <ac:chgData name="yunsang hwang" userId="7d22cb53868da362" providerId="Windows Live" clId="Web-{E138251E-59F1-49B8-A61D-4526DF6A80E7}" dt="2018-05-02T16:09:22.409" v="2"/>
          <ac:spMkLst>
            <pc:docMk/>
            <pc:sldMk cId="3220752826" sldId="262"/>
            <ac:spMk id="33" creationId="{00000000-0000-0000-0000-000000000000}"/>
          </ac:spMkLst>
        </pc:spChg>
        <pc:spChg chg="del">
          <ac:chgData name="yunsang hwang" userId="7d22cb53868da362" providerId="Windows Live" clId="Web-{E138251E-59F1-49B8-A61D-4526DF6A80E7}" dt="2018-05-02T16:09:25.097" v="3"/>
          <ac:spMkLst>
            <pc:docMk/>
            <pc:sldMk cId="3220752826" sldId="262"/>
            <ac:spMk id="34" creationId="{00000000-0000-0000-0000-000000000000}"/>
          </ac:spMkLst>
        </pc:spChg>
      </pc:sldChg>
      <pc:sldChg chg="add ord replId">
        <pc:chgData name="yunsang hwang" userId="7d22cb53868da362" providerId="Windows Live" clId="Web-{E138251E-59F1-49B8-A61D-4526DF6A80E7}" dt="2018-05-02T16:14:03.406" v="35"/>
        <pc:sldMkLst>
          <pc:docMk/>
          <pc:sldMk cId="2851643843" sldId="267"/>
        </pc:sldMkLst>
      </pc:sldChg>
      <pc:sldChg chg="add replId">
        <pc:chgData name="yunsang hwang" userId="7d22cb53868da362" providerId="Windows Live" clId="Web-{E138251E-59F1-49B8-A61D-4526DF6A80E7}" dt="2018-05-02T16:12:55.341" v="28"/>
        <pc:sldMkLst>
          <pc:docMk/>
          <pc:sldMk cId="1896070289" sldId="268"/>
        </pc:sldMkLst>
      </pc:sldChg>
    </pc:docChg>
  </pc:docChgLst>
  <pc:docChgLst>
    <pc:chgData name="yunsang hwang" userId="7d22cb53868da362" providerId="Windows Live" clId="Web-{C53DCCD9-0542-456D-B61D-AF2833E1B0CB}"/>
    <pc:docChg chg="modSld">
      <pc:chgData name="yunsang hwang" userId="7d22cb53868da362" providerId="Windows Live" clId="Web-{C53DCCD9-0542-456D-B61D-AF2833E1B0CB}" dt="2018-05-02T15:52:11.825" v="4"/>
      <pc:docMkLst>
        <pc:docMk/>
      </pc:docMkLst>
      <pc:sldChg chg="addAnim modAnim">
        <pc:chgData name="yunsang hwang" userId="7d22cb53868da362" providerId="Windows Live" clId="Web-{C53DCCD9-0542-456D-B61D-AF2833E1B0CB}" dt="2018-05-02T15:52:11.825" v="4"/>
        <pc:sldMkLst>
          <pc:docMk/>
          <pc:sldMk cId="1334665427" sldId="261"/>
        </pc:sldMkLst>
      </pc:sldChg>
    </pc:docChg>
  </pc:docChgLst>
  <pc:docChgLst>
    <pc:chgData name="yunsang hwang" userId="7d22cb53868da362" providerId="Windows Live" clId="Web-{90B23746-D20A-44F2-BB39-975E9F156A57}"/>
    <pc:docChg chg="modSld">
      <pc:chgData name="yunsang hwang" userId="7d22cb53868da362" providerId="Windows Live" clId="Web-{90B23746-D20A-44F2-BB39-975E9F156A57}" dt="2018-05-02T14:07:25.921" v="236"/>
      <pc:docMkLst>
        <pc:docMk/>
      </pc:docMkLst>
      <pc:sldChg chg="addSp delSp modSp">
        <pc:chgData name="yunsang hwang" userId="7d22cb53868da362" providerId="Windows Live" clId="Web-{90B23746-D20A-44F2-BB39-975E9F156A57}" dt="2018-05-02T14:07:25.921" v="236"/>
        <pc:sldMkLst>
          <pc:docMk/>
          <pc:sldMk cId="3818440134" sldId="258"/>
        </pc:sldMkLst>
        <pc:spChg chg="mod">
          <ac:chgData name="yunsang hwang" userId="7d22cb53868da362" providerId="Windows Live" clId="Web-{90B23746-D20A-44F2-BB39-975E9F156A57}" dt="2018-05-02T14:03:10.866" v="55"/>
          <ac:spMkLst>
            <pc:docMk/>
            <pc:sldMk cId="3818440134" sldId="258"/>
            <ac:spMk id="51" creationId="{00000000-0000-0000-0000-000000000000}"/>
          </ac:spMkLst>
        </pc:spChg>
        <pc:grpChg chg="del">
          <ac:chgData name="yunsang hwang" userId="7d22cb53868da362" providerId="Windows Live" clId="Web-{90B23746-D20A-44F2-BB39-975E9F156A57}" dt="2018-05-02T14:00:15.751" v="3"/>
          <ac:grpSpMkLst>
            <pc:docMk/>
            <pc:sldMk cId="3818440134" sldId="258"/>
            <ac:grpSpMk id="80" creationId="{00000000-0000-0000-0000-000000000000}"/>
          </ac:grpSpMkLst>
        </pc:grpChg>
        <pc:picChg chg="add mod">
          <ac:chgData name="yunsang hwang" userId="7d22cb53868da362" providerId="Windows Live" clId="Web-{90B23746-D20A-44F2-BB39-975E9F156A57}" dt="2018-05-02T14:07:25.921" v="236"/>
          <ac:picMkLst>
            <pc:docMk/>
            <pc:sldMk cId="3818440134" sldId="258"/>
            <ac:picMk id="2" creationId="{33159E92-D9CD-4A2A-A2FA-C6A860FF8815}"/>
          </ac:picMkLst>
        </pc:picChg>
        <pc:cxnChg chg="del">
          <ac:chgData name="yunsang hwang" userId="7d22cb53868da362" providerId="Windows Live" clId="Web-{90B23746-D20A-44F2-BB39-975E9F156A57}" dt="2018-05-02T14:02:35.256" v="43"/>
          <ac:cxnSpMkLst>
            <pc:docMk/>
            <pc:sldMk cId="3818440134" sldId="258"/>
            <ac:cxnSpMk id="37" creationId="{00000000-0000-0000-0000-000000000000}"/>
          </ac:cxnSpMkLst>
        </pc:cxnChg>
        <pc:cxnChg chg="del">
          <ac:chgData name="yunsang hwang" userId="7d22cb53868da362" providerId="Windows Live" clId="Web-{90B23746-D20A-44F2-BB39-975E9F156A57}" dt="2018-05-02T14:00:54.940" v="9"/>
          <ac:cxnSpMkLst>
            <pc:docMk/>
            <pc:sldMk cId="3818440134" sldId="258"/>
            <ac:cxnSpMk id="64" creationId="{00000000-0000-0000-0000-000000000000}"/>
          </ac:cxnSpMkLst>
        </pc:cxnChg>
        <pc:cxnChg chg="del">
          <ac:chgData name="yunsang hwang" userId="7d22cb53868da362" providerId="Windows Live" clId="Web-{90B23746-D20A-44F2-BB39-975E9F156A57}" dt="2018-05-02T14:00:53.831" v="8"/>
          <ac:cxnSpMkLst>
            <pc:docMk/>
            <pc:sldMk cId="3818440134" sldId="258"/>
            <ac:cxnSpMk id="65" creationId="{00000000-0000-0000-0000-000000000000}"/>
          </ac:cxnSpMkLst>
        </pc:cxnChg>
        <pc:cxnChg chg="del mod">
          <ac:chgData name="yunsang hwang" userId="7d22cb53868da362" providerId="Windows Live" clId="Web-{90B23746-D20A-44F2-BB39-975E9F156A57}" dt="2018-05-02T14:00:52.643" v="7"/>
          <ac:cxnSpMkLst>
            <pc:docMk/>
            <pc:sldMk cId="3818440134" sldId="258"/>
            <ac:cxnSpMk id="66" creationId="{00000000-0000-0000-0000-000000000000}"/>
          </ac:cxnSpMkLst>
        </pc:cxnChg>
      </pc:sldChg>
      <pc:sldChg chg="delSp modSp">
        <pc:chgData name="yunsang hwang" userId="7d22cb53868da362" providerId="Windows Live" clId="Web-{90B23746-D20A-44F2-BB39-975E9F156A57}" dt="2018-05-02T14:06:11.169" v="227"/>
        <pc:sldMkLst>
          <pc:docMk/>
          <pc:sldMk cId="1021396263" sldId="260"/>
        </pc:sldMkLst>
        <pc:spChg chg="mod">
          <ac:chgData name="yunsang hwang" userId="7d22cb53868da362" providerId="Windows Live" clId="Web-{90B23746-D20A-44F2-BB39-975E9F156A57}" dt="2018-05-02T14:03:34.008" v="64"/>
          <ac:spMkLst>
            <pc:docMk/>
            <pc:sldMk cId="1021396263" sldId="260"/>
            <ac:spMk id="17" creationId="{00000000-0000-0000-0000-000000000000}"/>
          </ac:spMkLst>
        </pc:spChg>
        <pc:spChg chg="mod">
          <ac:chgData name="yunsang hwang" userId="7d22cb53868da362" providerId="Windows Live" clId="Web-{90B23746-D20A-44F2-BB39-975E9F156A57}" dt="2018-05-02T14:04:12.509" v="118"/>
          <ac:spMkLst>
            <pc:docMk/>
            <pc:sldMk cId="1021396263" sldId="260"/>
            <ac:spMk id="19" creationId="{00000000-0000-0000-0000-000000000000}"/>
          </ac:spMkLst>
        </pc:spChg>
        <pc:spChg chg="mod">
          <ac:chgData name="yunsang hwang" userId="7d22cb53868da362" providerId="Windows Live" clId="Web-{90B23746-D20A-44F2-BB39-975E9F156A57}" dt="2018-05-02T14:05:40.699" v="204"/>
          <ac:spMkLst>
            <pc:docMk/>
            <pc:sldMk cId="1021396263" sldId="260"/>
            <ac:spMk id="20" creationId="{00000000-0000-0000-0000-000000000000}"/>
          </ac:spMkLst>
        </pc:spChg>
        <pc:spChg chg="mod">
          <ac:chgData name="yunsang hwang" userId="7d22cb53868da362" providerId="Windows Live" clId="Web-{90B23746-D20A-44F2-BB39-975E9F156A57}" dt="2018-05-02T14:05:59.512" v="210"/>
          <ac:spMkLst>
            <pc:docMk/>
            <pc:sldMk cId="1021396263" sldId="260"/>
            <ac:spMk id="21" creationId="{00000000-0000-0000-0000-000000000000}"/>
          </ac:spMkLst>
        </pc:spChg>
        <pc:spChg chg="mod">
          <ac:chgData name="yunsang hwang" userId="7d22cb53868da362" providerId="Windows Live" clId="Web-{90B23746-D20A-44F2-BB39-975E9F156A57}" dt="2018-05-02T14:06:11.169" v="227"/>
          <ac:spMkLst>
            <pc:docMk/>
            <pc:sldMk cId="1021396263" sldId="260"/>
            <ac:spMk id="22" creationId="{00000000-0000-0000-0000-000000000000}"/>
          </ac:spMkLst>
        </pc:spChg>
        <pc:cxnChg chg="del">
          <ac:chgData name="yunsang hwang" userId="7d22cb53868da362" providerId="Windows Live" clId="Web-{90B23746-D20A-44F2-BB39-975E9F156A57}" dt="2018-05-02T14:04:42.369" v="140"/>
          <ac:cxnSpMkLst>
            <pc:docMk/>
            <pc:sldMk cId="1021396263" sldId="260"/>
            <ac:cxnSpMk id="23" creationId="{00000000-0000-0000-0000-000000000000}"/>
          </ac:cxnSpMkLst>
        </pc:cxnChg>
        <pc:cxnChg chg="del">
          <ac:chgData name="yunsang hwang" userId="7d22cb53868da362" providerId="Windows Live" clId="Web-{90B23746-D20A-44F2-BB39-975E9F156A57}" dt="2018-05-02T14:04:41.260" v="139"/>
          <ac:cxnSpMkLst>
            <pc:docMk/>
            <pc:sldMk cId="1021396263" sldId="260"/>
            <ac:cxnSpMk id="24" creationId="{00000000-0000-0000-0000-000000000000}"/>
          </ac:cxnSpMkLst>
        </pc:cxnChg>
        <pc:cxnChg chg="del">
          <ac:chgData name="yunsang hwang" userId="7d22cb53868da362" providerId="Windows Live" clId="Web-{90B23746-D20A-44F2-BB39-975E9F156A57}" dt="2018-05-02T14:04:43.353" v="141"/>
          <ac:cxnSpMkLst>
            <pc:docMk/>
            <pc:sldMk cId="1021396263" sldId="260"/>
            <ac:cxnSpMk id="25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2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9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7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9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776568" y="6590670"/>
            <a:ext cx="2411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1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audio" Target="../media/media3.mid"/><Relationship Id="rId5" Type="http://schemas.microsoft.com/office/2007/relationships/media" Target="../media/media3.mid"/><Relationship Id="rId10" Type="http://schemas.openxmlformats.org/officeDocument/2006/relationships/image" Target="../media/image11.png"/><Relationship Id="rId4" Type="http://schemas.openxmlformats.org/officeDocument/2006/relationships/audio" Target="../media/media2.mp3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id"/><Relationship Id="rId3" Type="http://schemas.microsoft.com/office/2007/relationships/media" Target="../media/media5.mid"/><Relationship Id="rId7" Type="http://schemas.microsoft.com/office/2007/relationships/media" Target="../media/media7.mid"/><Relationship Id="rId12" Type="http://schemas.openxmlformats.org/officeDocument/2006/relationships/image" Target="../media/image9.png"/><Relationship Id="rId2" Type="http://schemas.openxmlformats.org/officeDocument/2006/relationships/audio" Target="../media/media4.mid"/><Relationship Id="rId1" Type="http://schemas.microsoft.com/office/2007/relationships/media" Target="../media/media4.mid"/><Relationship Id="rId6" Type="http://schemas.openxmlformats.org/officeDocument/2006/relationships/audio" Target="../media/media6.mid"/><Relationship Id="rId11" Type="http://schemas.openxmlformats.org/officeDocument/2006/relationships/slideLayout" Target="../slideLayouts/slideLayout7.xml"/><Relationship Id="rId5" Type="http://schemas.microsoft.com/office/2007/relationships/media" Target="../media/media6.mid"/><Relationship Id="rId10" Type="http://schemas.openxmlformats.org/officeDocument/2006/relationships/audio" Target="../media/media8.mid"/><Relationship Id="rId4" Type="http://schemas.openxmlformats.org/officeDocument/2006/relationships/audio" Target="../media/media5.mid"/><Relationship Id="rId9" Type="http://schemas.microsoft.com/office/2007/relationships/media" Target="../media/media8.mid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03186" y="3366562"/>
            <a:ext cx="81685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spc="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Magenta : 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73826" y="4072980"/>
            <a:ext cx="27126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pc="6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2018. 05.04Fri</a:t>
            </a:r>
            <a:endParaRPr lang="ko-KR" altLang="en-US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7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33159E92-D9CD-4A2A-A2FA-C6A860FF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07" y="256630"/>
            <a:ext cx="2743200" cy="30518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44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94997" y="3311955"/>
            <a:ext cx="197201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3600" spc="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  -끝-</a:t>
            </a: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778530" y="1835797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 bwMode="auto"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 bwMode="auto"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 bwMode="auto"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 bwMode="auto"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 bwMode="auto"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 bwMode="auto"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 bwMode="auto"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 bwMode="auto"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 bwMode="auto"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7767" y="615171"/>
            <a:ext cx="23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2400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1104424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 bwMode="auto">
          <a:xfrm rot="19588219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62885" y="1716803"/>
            <a:ext cx="297228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01.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계기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 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885" y="2663682"/>
            <a:ext cx="4475905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02-1.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개발환경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셋팅</a:t>
            </a:r>
            <a:endParaRPr lang="ko-KR" altLang="en-US" sz="2000" spc="300" dirty="0" err="1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85" y="3610561"/>
            <a:ext cx="5287025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02-2. Data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set을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모으자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2885" y="4557440"/>
            <a:ext cx="558838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03.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본격적으로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만들어보자  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2885" y="5504319"/>
            <a:ext cx="3296095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05.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결과는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878072" y="1104424"/>
            <a:ext cx="0" cy="5236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>
            <a:spLocks/>
          </p:cNvSpPr>
          <p:nvPr/>
        </p:nvSpPr>
        <p:spPr bwMode="auto">
          <a:xfrm rot="3259799">
            <a:off x="2526699" y="1587452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47"/>
          <p:cNvSpPr>
            <a:spLocks/>
          </p:cNvSpPr>
          <p:nvPr/>
        </p:nvSpPr>
        <p:spPr bwMode="auto">
          <a:xfrm rot="3259799">
            <a:off x="2526702" y="2533236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rot="3259799">
            <a:off x="2526702" y="3482302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 rot="3259799">
            <a:off x="2526700" y="4428088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47"/>
          <p:cNvSpPr>
            <a:spLocks/>
          </p:cNvSpPr>
          <p:nvPr/>
        </p:nvSpPr>
        <p:spPr bwMode="auto">
          <a:xfrm rot="3259799">
            <a:off x="2466779" y="537496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9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162095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진행 순서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1014077" y="5395484"/>
            <a:ext cx="949324" cy="1330326"/>
            <a:chOff x="3108326" y="4732338"/>
            <a:chExt cx="1317625" cy="2027238"/>
          </a:xfrm>
        </p:grpSpPr>
        <p:sp>
          <p:nvSpPr>
            <p:cNvPr id="25" name="Freeform 60"/>
            <p:cNvSpPr>
              <a:spLocks noEditPoints="1"/>
            </p:cNvSpPr>
            <p:nvPr/>
          </p:nvSpPr>
          <p:spPr bwMode="auto">
            <a:xfrm>
              <a:off x="3108326" y="4732338"/>
              <a:ext cx="1317625" cy="2027238"/>
            </a:xfrm>
            <a:custGeom>
              <a:avLst/>
              <a:gdLst>
                <a:gd name="T0" fmla="*/ 117 w 830"/>
                <a:gd name="T1" fmla="*/ 467 h 1277"/>
                <a:gd name="T2" fmla="*/ 195 w 830"/>
                <a:gd name="T3" fmla="*/ 716 h 1277"/>
                <a:gd name="T4" fmla="*/ 229 w 830"/>
                <a:gd name="T5" fmla="*/ 980 h 1277"/>
                <a:gd name="T6" fmla="*/ 220 w 830"/>
                <a:gd name="T7" fmla="*/ 1160 h 1277"/>
                <a:gd name="T8" fmla="*/ 296 w 830"/>
                <a:gd name="T9" fmla="*/ 1215 h 1277"/>
                <a:gd name="T10" fmla="*/ 334 w 830"/>
                <a:gd name="T11" fmla="*/ 1241 h 1277"/>
                <a:gd name="T12" fmla="*/ 342 w 830"/>
                <a:gd name="T13" fmla="*/ 1043 h 1277"/>
                <a:gd name="T14" fmla="*/ 334 w 830"/>
                <a:gd name="T15" fmla="*/ 718 h 1277"/>
                <a:gd name="T16" fmla="*/ 307 w 830"/>
                <a:gd name="T17" fmla="*/ 478 h 1277"/>
                <a:gd name="T18" fmla="*/ 257 w 830"/>
                <a:gd name="T19" fmla="*/ 400 h 1277"/>
                <a:gd name="T20" fmla="*/ 93 w 830"/>
                <a:gd name="T21" fmla="*/ 340 h 1277"/>
                <a:gd name="T22" fmla="*/ 763 w 830"/>
                <a:gd name="T23" fmla="*/ 194 h 1277"/>
                <a:gd name="T24" fmla="*/ 661 w 830"/>
                <a:gd name="T25" fmla="*/ 233 h 1277"/>
                <a:gd name="T26" fmla="*/ 383 w 830"/>
                <a:gd name="T27" fmla="*/ 366 h 1277"/>
                <a:gd name="T28" fmla="*/ 304 w 830"/>
                <a:gd name="T29" fmla="*/ 406 h 1277"/>
                <a:gd name="T30" fmla="*/ 334 w 830"/>
                <a:gd name="T31" fmla="*/ 517 h 1277"/>
                <a:gd name="T32" fmla="*/ 351 w 830"/>
                <a:gd name="T33" fmla="*/ 707 h 1277"/>
                <a:gd name="T34" fmla="*/ 360 w 830"/>
                <a:gd name="T35" fmla="*/ 1043 h 1277"/>
                <a:gd name="T36" fmla="*/ 355 w 830"/>
                <a:gd name="T37" fmla="*/ 1225 h 1277"/>
                <a:gd name="T38" fmla="*/ 472 w 830"/>
                <a:gd name="T39" fmla="*/ 1258 h 1277"/>
                <a:gd name="T40" fmla="*/ 738 w 830"/>
                <a:gd name="T41" fmla="*/ 1182 h 1277"/>
                <a:gd name="T42" fmla="*/ 788 w 830"/>
                <a:gd name="T43" fmla="*/ 885 h 1277"/>
                <a:gd name="T44" fmla="*/ 812 w 830"/>
                <a:gd name="T45" fmla="*/ 489 h 1277"/>
                <a:gd name="T46" fmla="*/ 796 w 830"/>
                <a:gd name="T47" fmla="*/ 268 h 1277"/>
                <a:gd name="T48" fmla="*/ 782 w 830"/>
                <a:gd name="T49" fmla="*/ 184 h 1277"/>
                <a:gd name="T50" fmla="*/ 271 w 830"/>
                <a:gd name="T51" fmla="*/ 150 h 1277"/>
                <a:gd name="T52" fmla="*/ 24 w 830"/>
                <a:gd name="T53" fmla="*/ 289 h 1277"/>
                <a:gd name="T54" fmla="*/ 228 w 830"/>
                <a:gd name="T55" fmla="*/ 373 h 1277"/>
                <a:gd name="T56" fmla="*/ 354 w 830"/>
                <a:gd name="T57" fmla="*/ 358 h 1277"/>
                <a:gd name="T58" fmla="*/ 532 w 830"/>
                <a:gd name="T59" fmla="*/ 269 h 1277"/>
                <a:gd name="T60" fmla="*/ 745 w 830"/>
                <a:gd name="T61" fmla="*/ 179 h 1277"/>
                <a:gd name="T62" fmla="*/ 774 w 830"/>
                <a:gd name="T63" fmla="*/ 163 h 1277"/>
                <a:gd name="T64" fmla="*/ 693 w 830"/>
                <a:gd name="T65" fmla="*/ 97 h 1277"/>
                <a:gd name="T66" fmla="*/ 597 w 830"/>
                <a:gd name="T67" fmla="*/ 43 h 1277"/>
                <a:gd name="T68" fmla="*/ 537 w 830"/>
                <a:gd name="T69" fmla="*/ 17 h 1277"/>
                <a:gd name="T70" fmla="*/ 540 w 830"/>
                <a:gd name="T71" fmla="*/ 2 h 1277"/>
                <a:gd name="T72" fmla="*/ 606 w 830"/>
                <a:gd name="T73" fmla="*/ 26 h 1277"/>
                <a:gd name="T74" fmla="*/ 712 w 830"/>
                <a:gd name="T75" fmla="*/ 88 h 1277"/>
                <a:gd name="T76" fmla="*/ 770 w 830"/>
                <a:gd name="T77" fmla="*/ 132 h 1277"/>
                <a:gd name="T78" fmla="*/ 796 w 830"/>
                <a:gd name="T79" fmla="*/ 163 h 1277"/>
                <a:gd name="T80" fmla="*/ 803 w 830"/>
                <a:gd name="T81" fmla="*/ 191 h 1277"/>
                <a:gd name="T82" fmla="*/ 830 w 830"/>
                <a:gd name="T83" fmla="*/ 441 h 1277"/>
                <a:gd name="T84" fmla="*/ 816 w 830"/>
                <a:gd name="T85" fmla="*/ 804 h 1277"/>
                <a:gd name="T86" fmla="*/ 778 w 830"/>
                <a:gd name="T87" fmla="*/ 1092 h 1277"/>
                <a:gd name="T88" fmla="*/ 732 w 830"/>
                <a:gd name="T89" fmla="*/ 1264 h 1277"/>
                <a:gd name="T90" fmla="*/ 727 w 830"/>
                <a:gd name="T91" fmla="*/ 1272 h 1277"/>
                <a:gd name="T92" fmla="*/ 719 w 830"/>
                <a:gd name="T93" fmla="*/ 1276 h 1277"/>
                <a:gd name="T94" fmla="*/ 407 w 830"/>
                <a:gd name="T95" fmla="*/ 1277 h 1277"/>
                <a:gd name="T96" fmla="*/ 341 w 830"/>
                <a:gd name="T97" fmla="*/ 1272 h 1277"/>
                <a:gd name="T98" fmla="*/ 337 w 830"/>
                <a:gd name="T99" fmla="*/ 1266 h 1277"/>
                <a:gd name="T100" fmla="*/ 329 w 830"/>
                <a:gd name="T101" fmla="*/ 1260 h 1277"/>
                <a:gd name="T102" fmla="*/ 316 w 830"/>
                <a:gd name="T103" fmla="*/ 1253 h 1277"/>
                <a:gd name="T104" fmla="*/ 232 w 830"/>
                <a:gd name="T105" fmla="*/ 1191 h 1277"/>
                <a:gd name="T106" fmla="*/ 206 w 830"/>
                <a:gd name="T107" fmla="*/ 1170 h 1277"/>
                <a:gd name="T108" fmla="*/ 202 w 830"/>
                <a:gd name="T109" fmla="*/ 1162 h 1277"/>
                <a:gd name="T110" fmla="*/ 203 w 830"/>
                <a:gd name="T111" fmla="*/ 894 h 1277"/>
                <a:gd name="T112" fmla="*/ 155 w 830"/>
                <a:gd name="T113" fmla="*/ 629 h 1277"/>
                <a:gd name="T114" fmla="*/ 54 w 830"/>
                <a:gd name="T115" fmla="*/ 381 h 1277"/>
                <a:gd name="T116" fmla="*/ 10 w 830"/>
                <a:gd name="T117" fmla="*/ 296 h 1277"/>
                <a:gd name="T118" fmla="*/ 2 w 830"/>
                <a:gd name="T119" fmla="*/ 293 h 1277"/>
                <a:gd name="T120" fmla="*/ 2 w 830"/>
                <a:gd name="T121" fmla="*/ 284 h 1277"/>
                <a:gd name="T122" fmla="*/ 131 w 830"/>
                <a:gd name="T123" fmla="*/ 205 h 1277"/>
                <a:gd name="T124" fmla="*/ 394 w 830"/>
                <a:gd name="T125" fmla="*/ 65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0" h="1277">
                  <a:moveTo>
                    <a:pt x="37" y="313"/>
                  </a:moveTo>
                  <a:lnTo>
                    <a:pt x="79" y="389"/>
                  </a:lnTo>
                  <a:lnTo>
                    <a:pt x="117" y="467"/>
                  </a:lnTo>
                  <a:lnTo>
                    <a:pt x="148" y="548"/>
                  </a:lnTo>
                  <a:lnTo>
                    <a:pt x="175" y="631"/>
                  </a:lnTo>
                  <a:lnTo>
                    <a:pt x="195" y="716"/>
                  </a:lnTo>
                  <a:lnTo>
                    <a:pt x="212" y="802"/>
                  </a:lnTo>
                  <a:lnTo>
                    <a:pt x="224" y="891"/>
                  </a:lnTo>
                  <a:lnTo>
                    <a:pt x="229" y="980"/>
                  </a:lnTo>
                  <a:lnTo>
                    <a:pt x="227" y="1071"/>
                  </a:lnTo>
                  <a:lnTo>
                    <a:pt x="218" y="1158"/>
                  </a:lnTo>
                  <a:lnTo>
                    <a:pt x="220" y="1160"/>
                  </a:lnTo>
                  <a:lnTo>
                    <a:pt x="246" y="1175"/>
                  </a:lnTo>
                  <a:lnTo>
                    <a:pt x="271" y="1195"/>
                  </a:lnTo>
                  <a:lnTo>
                    <a:pt x="296" y="1215"/>
                  </a:lnTo>
                  <a:lnTo>
                    <a:pt x="307" y="1222"/>
                  </a:lnTo>
                  <a:lnTo>
                    <a:pt x="321" y="1232"/>
                  </a:lnTo>
                  <a:lnTo>
                    <a:pt x="334" y="1241"/>
                  </a:lnTo>
                  <a:lnTo>
                    <a:pt x="335" y="1196"/>
                  </a:lnTo>
                  <a:lnTo>
                    <a:pt x="338" y="1152"/>
                  </a:lnTo>
                  <a:lnTo>
                    <a:pt x="342" y="1043"/>
                  </a:lnTo>
                  <a:lnTo>
                    <a:pt x="342" y="934"/>
                  </a:lnTo>
                  <a:lnTo>
                    <a:pt x="339" y="827"/>
                  </a:lnTo>
                  <a:lnTo>
                    <a:pt x="334" y="718"/>
                  </a:lnTo>
                  <a:lnTo>
                    <a:pt x="325" y="611"/>
                  </a:lnTo>
                  <a:lnTo>
                    <a:pt x="317" y="543"/>
                  </a:lnTo>
                  <a:lnTo>
                    <a:pt x="307" y="478"/>
                  </a:lnTo>
                  <a:lnTo>
                    <a:pt x="291" y="412"/>
                  </a:lnTo>
                  <a:lnTo>
                    <a:pt x="290" y="411"/>
                  </a:lnTo>
                  <a:lnTo>
                    <a:pt x="257" y="400"/>
                  </a:lnTo>
                  <a:lnTo>
                    <a:pt x="224" y="391"/>
                  </a:lnTo>
                  <a:lnTo>
                    <a:pt x="151" y="364"/>
                  </a:lnTo>
                  <a:lnTo>
                    <a:pt x="93" y="340"/>
                  </a:lnTo>
                  <a:lnTo>
                    <a:pt x="37" y="313"/>
                  </a:lnTo>
                  <a:close/>
                  <a:moveTo>
                    <a:pt x="782" y="184"/>
                  </a:moveTo>
                  <a:lnTo>
                    <a:pt x="763" y="194"/>
                  </a:lnTo>
                  <a:lnTo>
                    <a:pt x="744" y="200"/>
                  </a:lnTo>
                  <a:lnTo>
                    <a:pt x="724" y="208"/>
                  </a:lnTo>
                  <a:lnTo>
                    <a:pt x="661" y="233"/>
                  </a:lnTo>
                  <a:lnTo>
                    <a:pt x="538" y="286"/>
                  </a:lnTo>
                  <a:lnTo>
                    <a:pt x="460" y="326"/>
                  </a:lnTo>
                  <a:lnTo>
                    <a:pt x="383" y="36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18" y="441"/>
                  </a:lnTo>
                  <a:lnTo>
                    <a:pt x="328" y="479"/>
                  </a:lnTo>
                  <a:lnTo>
                    <a:pt x="334" y="517"/>
                  </a:lnTo>
                  <a:lnTo>
                    <a:pt x="338" y="556"/>
                  </a:lnTo>
                  <a:lnTo>
                    <a:pt x="342" y="594"/>
                  </a:lnTo>
                  <a:lnTo>
                    <a:pt x="351" y="707"/>
                  </a:lnTo>
                  <a:lnTo>
                    <a:pt x="358" y="818"/>
                  </a:lnTo>
                  <a:lnTo>
                    <a:pt x="360" y="931"/>
                  </a:lnTo>
                  <a:lnTo>
                    <a:pt x="360" y="1043"/>
                  </a:lnTo>
                  <a:lnTo>
                    <a:pt x="358" y="1152"/>
                  </a:lnTo>
                  <a:lnTo>
                    <a:pt x="356" y="1188"/>
                  </a:lnTo>
                  <a:lnTo>
                    <a:pt x="355" y="1225"/>
                  </a:lnTo>
                  <a:lnTo>
                    <a:pt x="350" y="1262"/>
                  </a:lnTo>
                  <a:lnTo>
                    <a:pt x="411" y="1258"/>
                  </a:lnTo>
                  <a:lnTo>
                    <a:pt x="472" y="1258"/>
                  </a:lnTo>
                  <a:lnTo>
                    <a:pt x="532" y="1258"/>
                  </a:lnTo>
                  <a:lnTo>
                    <a:pt x="716" y="1257"/>
                  </a:lnTo>
                  <a:lnTo>
                    <a:pt x="738" y="1182"/>
                  </a:lnTo>
                  <a:lnTo>
                    <a:pt x="755" y="1106"/>
                  </a:lnTo>
                  <a:lnTo>
                    <a:pt x="770" y="1029"/>
                  </a:lnTo>
                  <a:lnTo>
                    <a:pt x="788" y="885"/>
                  </a:lnTo>
                  <a:lnTo>
                    <a:pt x="803" y="741"/>
                  </a:lnTo>
                  <a:lnTo>
                    <a:pt x="810" y="597"/>
                  </a:lnTo>
                  <a:lnTo>
                    <a:pt x="812" y="489"/>
                  </a:lnTo>
                  <a:lnTo>
                    <a:pt x="808" y="382"/>
                  </a:lnTo>
                  <a:lnTo>
                    <a:pt x="803" y="324"/>
                  </a:lnTo>
                  <a:lnTo>
                    <a:pt x="796" y="268"/>
                  </a:lnTo>
                  <a:lnTo>
                    <a:pt x="788" y="216"/>
                  </a:lnTo>
                  <a:lnTo>
                    <a:pt x="783" y="188"/>
                  </a:lnTo>
                  <a:lnTo>
                    <a:pt x="782" y="184"/>
                  </a:lnTo>
                  <a:close/>
                  <a:moveTo>
                    <a:pt x="537" y="17"/>
                  </a:moveTo>
                  <a:lnTo>
                    <a:pt x="403" y="82"/>
                  </a:lnTo>
                  <a:lnTo>
                    <a:pt x="271" y="150"/>
                  </a:lnTo>
                  <a:lnTo>
                    <a:pt x="189" y="196"/>
                  </a:lnTo>
                  <a:lnTo>
                    <a:pt x="106" y="243"/>
                  </a:lnTo>
                  <a:lnTo>
                    <a:pt x="24" y="289"/>
                  </a:lnTo>
                  <a:lnTo>
                    <a:pt x="89" y="318"/>
                  </a:lnTo>
                  <a:lnTo>
                    <a:pt x="156" y="347"/>
                  </a:lnTo>
                  <a:lnTo>
                    <a:pt x="228" y="373"/>
                  </a:lnTo>
                  <a:lnTo>
                    <a:pt x="262" y="383"/>
                  </a:lnTo>
                  <a:lnTo>
                    <a:pt x="296" y="394"/>
                  </a:lnTo>
                  <a:lnTo>
                    <a:pt x="354" y="358"/>
                  </a:lnTo>
                  <a:lnTo>
                    <a:pt x="411" y="327"/>
                  </a:lnTo>
                  <a:lnTo>
                    <a:pt x="472" y="297"/>
                  </a:lnTo>
                  <a:lnTo>
                    <a:pt x="532" y="269"/>
                  </a:lnTo>
                  <a:lnTo>
                    <a:pt x="653" y="216"/>
                  </a:lnTo>
                  <a:lnTo>
                    <a:pt x="715" y="191"/>
                  </a:lnTo>
                  <a:lnTo>
                    <a:pt x="745" y="179"/>
                  </a:lnTo>
                  <a:lnTo>
                    <a:pt x="774" y="170"/>
                  </a:lnTo>
                  <a:lnTo>
                    <a:pt x="774" y="167"/>
                  </a:lnTo>
                  <a:lnTo>
                    <a:pt x="774" y="163"/>
                  </a:lnTo>
                  <a:lnTo>
                    <a:pt x="750" y="139"/>
                  </a:lnTo>
                  <a:lnTo>
                    <a:pt x="723" y="116"/>
                  </a:lnTo>
                  <a:lnTo>
                    <a:pt x="693" y="97"/>
                  </a:lnTo>
                  <a:lnTo>
                    <a:pt x="664" y="78"/>
                  </a:lnTo>
                  <a:lnTo>
                    <a:pt x="631" y="60"/>
                  </a:lnTo>
                  <a:lnTo>
                    <a:pt x="597" y="43"/>
                  </a:lnTo>
                  <a:lnTo>
                    <a:pt x="578" y="35"/>
                  </a:lnTo>
                  <a:lnTo>
                    <a:pt x="557" y="27"/>
                  </a:lnTo>
                  <a:lnTo>
                    <a:pt x="537" y="17"/>
                  </a:lnTo>
                  <a:close/>
                  <a:moveTo>
                    <a:pt x="533" y="0"/>
                  </a:moveTo>
                  <a:lnTo>
                    <a:pt x="536" y="0"/>
                  </a:lnTo>
                  <a:lnTo>
                    <a:pt x="540" y="2"/>
                  </a:lnTo>
                  <a:lnTo>
                    <a:pt x="562" y="8"/>
                  </a:lnTo>
                  <a:lnTo>
                    <a:pt x="585" y="17"/>
                  </a:lnTo>
                  <a:lnTo>
                    <a:pt x="606" y="26"/>
                  </a:lnTo>
                  <a:lnTo>
                    <a:pt x="644" y="46"/>
                  </a:lnTo>
                  <a:lnTo>
                    <a:pt x="680" y="65"/>
                  </a:lnTo>
                  <a:lnTo>
                    <a:pt x="712" y="88"/>
                  </a:lnTo>
                  <a:lnTo>
                    <a:pt x="744" y="111"/>
                  </a:lnTo>
                  <a:lnTo>
                    <a:pt x="757" y="120"/>
                  </a:lnTo>
                  <a:lnTo>
                    <a:pt x="770" y="132"/>
                  </a:lnTo>
                  <a:lnTo>
                    <a:pt x="782" y="144"/>
                  </a:lnTo>
                  <a:lnTo>
                    <a:pt x="791" y="157"/>
                  </a:lnTo>
                  <a:lnTo>
                    <a:pt x="796" y="163"/>
                  </a:lnTo>
                  <a:lnTo>
                    <a:pt x="800" y="173"/>
                  </a:lnTo>
                  <a:lnTo>
                    <a:pt x="801" y="182"/>
                  </a:lnTo>
                  <a:lnTo>
                    <a:pt x="803" y="191"/>
                  </a:lnTo>
                  <a:lnTo>
                    <a:pt x="813" y="256"/>
                  </a:lnTo>
                  <a:lnTo>
                    <a:pt x="822" y="322"/>
                  </a:lnTo>
                  <a:lnTo>
                    <a:pt x="830" y="441"/>
                  </a:lnTo>
                  <a:lnTo>
                    <a:pt x="830" y="563"/>
                  </a:lnTo>
                  <a:lnTo>
                    <a:pt x="825" y="683"/>
                  </a:lnTo>
                  <a:lnTo>
                    <a:pt x="816" y="804"/>
                  </a:lnTo>
                  <a:lnTo>
                    <a:pt x="803" y="919"/>
                  </a:lnTo>
                  <a:lnTo>
                    <a:pt x="788" y="1033"/>
                  </a:lnTo>
                  <a:lnTo>
                    <a:pt x="778" y="1092"/>
                  </a:lnTo>
                  <a:lnTo>
                    <a:pt x="766" y="1150"/>
                  </a:lnTo>
                  <a:lnTo>
                    <a:pt x="752" y="1208"/>
                  </a:lnTo>
                  <a:lnTo>
                    <a:pt x="732" y="1264"/>
                  </a:lnTo>
                  <a:lnTo>
                    <a:pt x="729" y="1267"/>
                  </a:lnTo>
                  <a:lnTo>
                    <a:pt x="728" y="1270"/>
                  </a:lnTo>
                  <a:lnTo>
                    <a:pt x="727" y="1272"/>
                  </a:lnTo>
                  <a:lnTo>
                    <a:pt x="724" y="1274"/>
                  </a:lnTo>
                  <a:lnTo>
                    <a:pt x="721" y="1275"/>
                  </a:lnTo>
                  <a:lnTo>
                    <a:pt x="719" y="1276"/>
                  </a:lnTo>
                  <a:lnTo>
                    <a:pt x="532" y="1276"/>
                  </a:lnTo>
                  <a:lnTo>
                    <a:pt x="469" y="1277"/>
                  </a:lnTo>
                  <a:lnTo>
                    <a:pt x="407" y="1277"/>
                  </a:lnTo>
                  <a:lnTo>
                    <a:pt x="345" y="1275"/>
                  </a:lnTo>
                  <a:lnTo>
                    <a:pt x="342" y="1274"/>
                  </a:lnTo>
                  <a:lnTo>
                    <a:pt x="341" y="1272"/>
                  </a:lnTo>
                  <a:lnTo>
                    <a:pt x="339" y="1270"/>
                  </a:lnTo>
                  <a:lnTo>
                    <a:pt x="339" y="1267"/>
                  </a:lnTo>
                  <a:lnTo>
                    <a:pt x="337" y="1266"/>
                  </a:lnTo>
                  <a:lnTo>
                    <a:pt x="335" y="1264"/>
                  </a:lnTo>
                  <a:lnTo>
                    <a:pt x="334" y="1262"/>
                  </a:lnTo>
                  <a:lnTo>
                    <a:pt x="329" y="1260"/>
                  </a:lnTo>
                  <a:lnTo>
                    <a:pt x="325" y="1259"/>
                  </a:lnTo>
                  <a:lnTo>
                    <a:pt x="321" y="1257"/>
                  </a:lnTo>
                  <a:lnTo>
                    <a:pt x="316" y="1253"/>
                  </a:lnTo>
                  <a:lnTo>
                    <a:pt x="279" y="1226"/>
                  </a:lnTo>
                  <a:lnTo>
                    <a:pt x="256" y="1209"/>
                  </a:lnTo>
                  <a:lnTo>
                    <a:pt x="232" y="1191"/>
                  </a:lnTo>
                  <a:lnTo>
                    <a:pt x="210" y="1171"/>
                  </a:lnTo>
                  <a:lnTo>
                    <a:pt x="210" y="1170"/>
                  </a:lnTo>
                  <a:lnTo>
                    <a:pt x="206" y="1170"/>
                  </a:lnTo>
                  <a:lnTo>
                    <a:pt x="203" y="1168"/>
                  </a:lnTo>
                  <a:lnTo>
                    <a:pt x="202" y="1165"/>
                  </a:lnTo>
                  <a:lnTo>
                    <a:pt x="202" y="1162"/>
                  </a:lnTo>
                  <a:lnTo>
                    <a:pt x="206" y="1072"/>
                  </a:lnTo>
                  <a:lnTo>
                    <a:pt x="207" y="983"/>
                  </a:lnTo>
                  <a:lnTo>
                    <a:pt x="203" y="894"/>
                  </a:lnTo>
                  <a:lnTo>
                    <a:pt x="193" y="805"/>
                  </a:lnTo>
                  <a:lnTo>
                    <a:pt x="177" y="717"/>
                  </a:lnTo>
                  <a:lnTo>
                    <a:pt x="155" y="629"/>
                  </a:lnTo>
                  <a:lnTo>
                    <a:pt x="127" y="544"/>
                  </a:lnTo>
                  <a:lnTo>
                    <a:pt x="93" y="462"/>
                  </a:lnTo>
                  <a:lnTo>
                    <a:pt x="54" y="381"/>
                  </a:lnTo>
                  <a:lnTo>
                    <a:pt x="11" y="302"/>
                  </a:lnTo>
                  <a:lnTo>
                    <a:pt x="10" y="300"/>
                  </a:lnTo>
                  <a:lnTo>
                    <a:pt x="10" y="296"/>
                  </a:lnTo>
                  <a:lnTo>
                    <a:pt x="7" y="296"/>
                  </a:lnTo>
                  <a:lnTo>
                    <a:pt x="4" y="294"/>
                  </a:lnTo>
                  <a:lnTo>
                    <a:pt x="2" y="293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2" y="284"/>
                  </a:lnTo>
                  <a:lnTo>
                    <a:pt x="4" y="281"/>
                  </a:lnTo>
                  <a:lnTo>
                    <a:pt x="67" y="242"/>
                  </a:lnTo>
                  <a:lnTo>
                    <a:pt x="131" y="205"/>
                  </a:lnTo>
                  <a:lnTo>
                    <a:pt x="197" y="169"/>
                  </a:lnTo>
                  <a:lnTo>
                    <a:pt x="262" y="135"/>
                  </a:lnTo>
                  <a:lnTo>
                    <a:pt x="394" y="65"/>
                  </a:lnTo>
                  <a:lnTo>
                    <a:pt x="528" y="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1"/>
            <p:cNvSpPr>
              <a:spLocks noEditPoints="1"/>
            </p:cNvSpPr>
            <p:nvPr/>
          </p:nvSpPr>
          <p:spPr bwMode="auto">
            <a:xfrm>
              <a:off x="3746501" y="5241925"/>
              <a:ext cx="623888" cy="788988"/>
            </a:xfrm>
            <a:custGeom>
              <a:avLst/>
              <a:gdLst>
                <a:gd name="T0" fmla="*/ 215 w 393"/>
                <a:gd name="T1" fmla="*/ 20 h 497"/>
                <a:gd name="T2" fmla="*/ 187 w 393"/>
                <a:gd name="T3" fmla="*/ 30 h 497"/>
                <a:gd name="T4" fmla="*/ 181 w 393"/>
                <a:gd name="T5" fmla="*/ 27 h 497"/>
                <a:gd name="T6" fmla="*/ 151 w 393"/>
                <a:gd name="T7" fmla="*/ 48 h 497"/>
                <a:gd name="T8" fmla="*/ 97 w 393"/>
                <a:gd name="T9" fmla="*/ 99 h 497"/>
                <a:gd name="T10" fmla="*/ 54 w 393"/>
                <a:gd name="T11" fmla="*/ 157 h 497"/>
                <a:gd name="T12" fmla="*/ 25 w 393"/>
                <a:gd name="T13" fmla="*/ 225 h 497"/>
                <a:gd name="T14" fmla="*/ 18 w 393"/>
                <a:gd name="T15" fmla="*/ 289 h 497"/>
                <a:gd name="T16" fmla="*/ 30 w 393"/>
                <a:gd name="T17" fmla="*/ 352 h 497"/>
                <a:gd name="T18" fmla="*/ 60 w 393"/>
                <a:gd name="T19" fmla="*/ 408 h 497"/>
                <a:gd name="T20" fmla="*/ 105 w 393"/>
                <a:gd name="T21" fmla="*/ 447 h 497"/>
                <a:gd name="T22" fmla="*/ 156 w 393"/>
                <a:gd name="T23" fmla="*/ 471 h 497"/>
                <a:gd name="T24" fmla="*/ 211 w 393"/>
                <a:gd name="T25" fmla="*/ 479 h 497"/>
                <a:gd name="T26" fmla="*/ 266 w 393"/>
                <a:gd name="T27" fmla="*/ 471 h 497"/>
                <a:gd name="T28" fmla="*/ 314 w 393"/>
                <a:gd name="T29" fmla="*/ 446 h 497"/>
                <a:gd name="T30" fmla="*/ 350 w 393"/>
                <a:gd name="T31" fmla="*/ 403 h 497"/>
                <a:gd name="T32" fmla="*/ 368 w 393"/>
                <a:gd name="T33" fmla="*/ 350 h 497"/>
                <a:gd name="T34" fmla="*/ 373 w 393"/>
                <a:gd name="T35" fmla="*/ 294 h 497"/>
                <a:gd name="T36" fmla="*/ 373 w 393"/>
                <a:gd name="T37" fmla="*/ 199 h 497"/>
                <a:gd name="T38" fmla="*/ 363 w 393"/>
                <a:gd name="T39" fmla="*/ 124 h 497"/>
                <a:gd name="T40" fmla="*/ 343 w 393"/>
                <a:gd name="T41" fmla="*/ 75 h 497"/>
                <a:gd name="T42" fmla="*/ 309 w 393"/>
                <a:gd name="T43" fmla="*/ 37 h 497"/>
                <a:gd name="T44" fmla="*/ 263 w 393"/>
                <a:gd name="T45" fmla="*/ 19 h 497"/>
                <a:gd name="T46" fmla="*/ 246 w 393"/>
                <a:gd name="T47" fmla="*/ 0 h 497"/>
                <a:gd name="T48" fmla="*/ 296 w 393"/>
                <a:gd name="T49" fmla="*/ 10 h 497"/>
                <a:gd name="T50" fmla="*/ 338 w 393"/>
                <a:gd name="T51" fmla="*/ 37 h 497"/>
                <a:gd name="T52" fmla="*/ 365 w 393"/>
                <a:gd name="T53" fmla="*/ 77 h 497"/>
                <a:gd name="T54" fmla="*/ 381 w 393"/>
                <a:gd name="T55" fmla="*/ 124 h 497"/>
                <a:gd name="T56" fmla="*/ 391 w 393"/>
                <a:gd name="T57" fmla="*/ 205 h 497"/>
                <a:gd name="T58" fmla="*/ 390 w 393"/>
                <a:gd name="T59" fmla="*/ 322 h 497"/>
                <a:gd name="T60" fmla="*/ 380 w 393"/>
                <a:gd name="T61" fmla="*/ 378 h 497"/>
                <a:gd name="T62" fmla="*/ 356 w 393"/>
                <a:gd name="T63" fmla="*/ 429 h 497"/>
                <a:gd name="T64" fmla="*/ 312 w 393"/>
                <a:gd name="T65" fmla="*/ 471 h 497"/>
                <a:gd name="T66" fmla="*/ 254 w 393"/>
                <a:gd name="T67" fmla="*/ 494 h 497"/>
                <a:gd name="T68" fmla="*/ 190 w 393"/>
                <a:gd name="T69" fmla="*/ 496 h 497"/>
                <a:gd name="T70" fmla="*/ 128 w 393"/>
                <a:gd name="T71" fmla="*/ 480 h 497"/>
                <a:gd name="T72" fmla="*/ 73 w 393"/>
                <a:gd name="T73" fmla="*/ 449 h 497"/>
                <a:gd name="T74" fmla="*/ 33 w 393"/>
                <a:gd name="T75" fmla="*/ 401 h 497"/>
                <a:gd name="T76" fmla="*/ 8 w 393"/>
                <a:gd name="T77" fmla="*/ 344 h 497"/>
                <a:gd name="T78" fmla="*/ 0 w 393"/>
                <a:gd name="T79" fmla="*/ 282 h 497"/>
                <a:gd name="T80" fmla="*/ 7 w 393"/>
                <a:gd name="T81" fmla="*/ 219 h 497"/>
                <a:gd name="T82" fmla="*/ 46 w 393"/>
                <a:gd name="T83" fmla="*/ 132 h 497"/>
                <a:gd name="T84" fmla="*/ 109 w 393"/>
                <a:gd name="T85" fmla="*/ 57 h 497"/>
                <a:gd name="T86" fmla="*/ 187 w 393"/>
                <a:gd name="T87" fmla="*/ 2 h 497"/>
                <a:gd name="T88" fmla="*/ 194 w 393"/>
                <a:gd name="T89" fmla="*/ 2 h 497"/>
                <a:gd name="T90" fmla="*/ 196 w 393"/>
                <a:gd name="T91" fmla="*/ 6 h 497"/>
                <a:gd name="T92" fmla="*/ 246 w 393"/>
                <a:gd name="T93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" h="497">
                  <a:moveTo>
                    <a:pt x="238" y="18"/>
                  </a:moveTo>
                  <a:lnTo>
                    <a:pt x="215" y="20"/>
                  </a:lnTo>
                  <a:lnTo>
                    <a:pt x="191" y="28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27"/>
                  </a:lnTo>
                  <a:lnTo>
                    <a:pt x="179" y="24"/>
                  </a:lnTo>
                  <a:lnTo>
                    <a:pt x="151" y="48"/>
                  </a:lnTo>
                  <a:lnTo>
                    <a:pt x="123" y="73"/>
                  </a:lnTo>
                  <a:lnTo>
                    <a:pt x="97" y="99"/>
                  </a:lnTo>
                  <a:lnTo>
                    <a:pt x="73" y="127"/>
                  </a:lnTo>
                  <a:lnTo>
                    <a:pt x="54" y="157"/>
                  </a:lnTo>
                  <a:lnTo>
                    <a:pt x="37" y="189"/>
                  </a:lnTo>
                  <a:lnTo>
                    <a:pt x="25" y="225"/>
                  </a:lnTo>
                  <a:lnTo>
                    <a:pt x="20" y="256"/>
                  </a:lnTo>
                  <a:lnTo>
                    <a:pt x="18" y="289"/>
                  </a:lnTo>
                  <a:lnTo>
                    <a:pt x="22" y="320"/>
                  </a:lnTo>
                  <a:lnTo>
                    <a:pt x="30" y="352"/>
                  </a:lnTo>
                  <a:lnTo>
                    <a:pt x="42" y="382"/>
                  </a:lnTo>
                  <a:lnTo>
                    <a:pt x="60" y="408"/>
                  </a:lnTo>
                  <a:lnTo>
                    <a:pt x="83" y="432"/>
                  </a:lnTo>
                  <a:lnTo>
                    <a:pt x="105" y="447"/>
                  </a:lnTo>
                  <a:lnTo>
                    <a:pt x="130" y="460"/>
                  </a:lnTo>
                  <a:lnTo>
                    <a:pt x="156" y="471"/>
                  </a:lnTo>
                  <a:lnTo>
                    <a:pt x="183" y="476"/>
                  </a:lnTo>
                  <a:lnTo>
                    <a:pt x="211" y="479"/>
                  </a:lnTo>
                  <a:lnTo>
                    <a:pt x="238" y="477"/>
                  </a:lnTo>
                  <a:lnTo>
                    <a:pt x="266" y="471"/>
                  </a:lnTo>
                  <a:lnTo>
                    <a:pt x="291" y="460"/>
                  </a:lnTo>
                  <a:lnTo>
                    <a:pt x="314" y="446"/>
                  </a:lnTo>
                  <a:lnTo>
                    <a:pt x="334" y="426"/>
                  </a:lnTo>
                  <a:lnTo>
                    <a:pt x="350" y="403"/>
                  </a:lnTo>
                  <a:lnTo>
                    <a:pt x="361" y="378"/>
                  </a:lnTo>
                  <a:lnTo>
                    <a:pt x="368" y="350"/>
                  </a:lnTo>
                  <a:lnTo>
                    <a:pt x="372" y="323"/>
                  </a:lnTo>
                  <a:lnTo>
                    <a:pt x="373" y="294"/>
                  </a:lnTo>
                  <a:lnTo>
                    <a:pt x="374" y="247"/>
                  </a:lnTo>
                  <a:lnTo>
                    <a:pt x="373" y="199"/>
                  </a:lnTo>
                  <a:lnTo>
                    <a:pt x="368" y="150"/>
                  </a:lnTo>
                  <a:lnTo>
                    <a:pt x="363" y="124"/>
                  </a:lnTo>
                  <a:lnTo>
                    <a:pt x="355" y="99"/>
                  </a:lnTo>
                  <a:lnTo>
                    <a:pt x="343" y="75"/>
                  </a:lnTo>
                  <a:lnTo>
                    <a:pt x="329" y="55"/>
                  </a:lnTo>
                  <a:lnTo>
                    <a:pt x="309" y="37"/>
                  </a:lnTo>
                  <a:lnTo>
                    <a:pt x="287" y="26"/>
                  </a:lnTo>
                  <a:lnTo>
                    <a:pt x="263" y="19"/>
                  </a:lnTo>
                  <a:lnTo>
                    <a:pt x="238" y="18"/>
                  </a:lnTo>
                  <a:close/>
                  <a:moveTo>
                    <a:pt x="246" y="0"/>
                  </a:moveTo>
                  <a:lnTo>
                    <a:pt x="271" y="2"/>
                  </a:lnTo>
                  <a:lnTo>
                    <a:pt x="296" y="10"/>
                  </a:lnTo>
                  <a:lnTo>
                    <a:pt x="318" y="22"/>
                  </a:lnTo>
                  <a:lnTo>
                    <a:pt x="338" y="37"/>
                  </a:lnTo>
                  <a:lnTo>
                    <a:pt x="353" y="56"/>
                  </a:lnTo>
                  <a:lnTo>
                    <a:pt x="365" y="77"/>
                  </a:lnTo>
                  <a:lnTo>
                    <a:pt x="374" y="100"/>
                  </a:lnTo>
                  <a:lnTo>
                    <a:pt x="381" y="124"/>
                  </a:lnTo>
                  <a:lnTo>
                    <a:pt x="386" y="149"/>
                  </a:lnTo>
                  <a:lnTo>
                    <a:pt x="391" y="205"/>
                  </a:lnTo>
                  <a:lnTo>
                    <a:pt x="393" y="264"/>
                  </a:lnTo>
                  <a:lnTo>
                    <a:pt x="390" y="322"/>
                  </a:lnTo>
                  <a:lnTo>
                    <a:pt x="386" y="350"/>
                  </a:lnTo>
                  <a:lnTo>
                    <a:pt x="380" y="378"/>
                  </a:lnTo>
                  <a:lnTo>
                    <a:pt x="370" y="404"/>
                  </a:lnTo>
                  <a:lnTo>
                    <a:pt x="356" y="429"/>
                  </a:lnTo>
                  <a:lnTo>
                    <a:pt x="338" y="451"/>
                  </a:lnTo>
                  <a:lnTo>
                    <a:pt x="312" y="471"/>
                  </a:lnTo>
                  <a:lnTo>
                    <a:pt x="284" y="485"/>
                  </a:lnTo>
                  <a:lnTo>
                    <a:pt x="254" y="494"/>
                  </a:lnTo>
                  <a:lnTo>
                    <a:pt x="223" y="497"/>
                  </a:lnTo>
                  <a:lnTo>
                    <a:pt x="190" y="496"/>
                  </a:lnTo>
                  <a:lnTo>
                    <a:pt x="158" y="490"/>
                  </a:lnTo>
                  <a:lnTo>
                    <a:pt x="128" y="480"/>
                  </a:lnTo>
                  <a:lnTo>
                    <a:pt x="100" y="466"/>
                  </a:lnTo>
                  <a:lnTo>
                    <a:pt x="73" y="449"/>
                  </a:lnTo>
                  <a:lnTo>
                    <a:pt x="51" y="426"/>
                  </a:lnTo>
                  <a:lnTo>
                    <a:pt x="33" y="401"/>
                  </a:lnTo>
                  <a:lnTo>
                    <a:pt x="18" y="374"/>
                  </a:lnTo>
                  <a:lnTo>
                    <a:pt x="8" y="344"/>
                  </a:lnTo>
                  <a:lnTo>
                    <a:pt x="1" y="314"/>
                  </a:lnTo>
                  <a:lnTo>
                    <a:pt x="0" y="282"/>
                  </a:lnTo>
                  <a:lnTo>
                    <a:pt x="1" y="251"/>
                  </a:lnTo>
                  <a:lnTo>
                    <a:pt x="7" y="219"/>
                  </a:lnTo>
                  <a:lnTo>
                    <a:pt x="22" y="175"/>
                  </a:lnTo>
                  <a:lnTo>
                    <a:pt x="46" y="132"/>
                  </a:lnTo>
                  <a:lnTo>
                    <a:pt x="75" y="92"/>
                  </a:lnTo>
                  <a:lnTo>
                    <a:pt x="109" y="57"/>
                  </a:lnTo>
                  <a:lnTo>
                    <a:pt x="147" y="27"/>
                  </a:lnTo>
                  <a:lnTo>
                    <a:pt x="187" y="2"/>
                  </a:lnTo>
                  <a:lnTo>
                    <a:pt x="190" y="1"/>
                  </a:lnTo>
                  <a:lnTo>
                    <a:pt x="194" y="2"/>
                  </a:lnTo>
                  <a:lnTo>
                    <a:pt x="195" y="3"/>
                  </a:lnTo>
                  <a:lnTo>
                    <a:pt x="196" y="6"/>
                  </a:lnTo>
                  <a:lnTo>
                    <a:pt x="221" y="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2"/>
            <p:cNvSpPr>
              <a:spLocks noEditPoints="1"/>
            </p:cNvSpPr>
            <p:nvPr/>
          </p:nvSpPr>
          <p:spPr bwMode="auto">
            <a:xfrm>
              <a:off x="4002088" y="5499100"/>
              <a:ext cx="185738" cy="242888"/>
            </a:xfrm>
            <a:custGeom>
              <a:avLst/>
              <a:gdLst>
                <a:gd name="T0" fmla="*/ 50 w 117"/>
                <a:gd name="T1" fmla="*/ 16 h 153"/>
                <a:gd name="T2" fmla="*/ 39 w 117"/>
                <a:gd name="T3" fmla="*/ 22 h 153"/>
                <a:gd name="T4" fmla="*/ 30 w 117"/>
                <a:gd name="T5" fmla="*/ 34 h 153"/>
                <a:gd name="T6" fmla="*/ 25 w 117"/>
                <a:gd name="T7" fmla="*/ 47 h 153"/>
                <a:gd name="T8" fmla="*/ 21 w 117"/>
                <a:gd name="T9" fmla="*/ 63 h 153"/>
                <a:gd name="T10" fmla="*/ 18 w 117"/>
                <a:gd name="T11" fmla="*/ 77 h 153"/>
                <a:gd name="T12" fmla="*/ 18 w 117"/>
                <a:gd name="T13" fmla="*/ 89 h 153"/>
                <a:gd name="T14" fmla="*/ 22 w 117"/>
                <a:gd name="T15" fmla="*/ 102 h 153"/>
                <a:gd name="T16" fmla="*/ 29 w 117"/>
                <a:gd name="T17" fmla="*/ 115 h 153"/>
                <a:gd name="T18" fmla="*/ 38 w 117"/>
                <a:gd name="T19" fmla="*/ 126 h 153"/>
                <a:gd name="T20" fmla="*/ 49 w 117"/>
                <a:gd name="T21" fmla="*/ 133 h 153"/>
                <a:gd name="T22" fmla="*/ 62 w 117"/>
                <a:gd name="T23" fmla="*/ 136 h 153"/>
                <a:gd name="T24" fmla="*/ 76 w 117"/>
                <a:gd name="T25" fmla="*/ 132 h 153"/>
                <a:gd name="T26" fmla="*/ 86 w 117"/>
                <a:gd name="T27" fmla="*/ 124 h 153"/>
                <a:gd name="T28" fmla="*/ 93 w 117"/>
                <a:gd name="T29" fmla="*/ 114 h 153"/>
                <a:gd name="T30" fmla="*/ 97 w 117"/>
                <a:gd name="T31" fmla="*/ 102 h 153"/>
                <a:gd name="T32" fmla="*/ 98 w 117"/>
                <a:gd name="T33" fmla="*/ 89 h 153"/>
                <a:gd name="T34" fmla="*/ 97 w 117"/>
                <a:gd name="T35" fmla="*/ 76 h 153"/>
                <a:gd name="T36" fmla="*/ 94 w 117"/>
                <a:gd name="T37" fmla="*/ 64 h 153"/>
                <a:gd name="T38" fmla="*/ 85 w 117"/>
                <a:gd name="T39" fmla="*/ 44 h 153"/>
                <a:gd name="T40" fmla="*/ 71 w 117"/>
                <a:gd name="T41" fmla="*/ 29 h 153"/>
                <a:gd name="T42" fmla="*/ 52 w 117"/>
                <a:gd name="T43" fmla="*/ 17 h 153"/>
                <a:gd name="T44" fmla="*/ 50 w 117"/>
                <a:gd name="T45" fmla="*/ 17 h 153"/>
                <a:gd name="T46" fmla="*/ 50 w 117"/>
                <a:gd name="T47" fmla="*/ 16 h 153"/>
                <a:gd name="T48" fmla="*/ 56 w 117"/>
                <a:gd name="T49" fmla="*/ 0 h 153"/>
                <a:gd name="T50" fmla="*/ 59 w 117"/>
                <a:gd name="T51" fmla="*/ 1 h 153"/>
                <a:gd name="T52" fmla="*/ 77 w 117"/>
                <a:gd name="T53" fmla="*/ 12 h 153"/>
                <a:gd name="T54" fmla="*/ 93 w 117"/>
                <a:gd name="T55" fmla="*/ 25 h 153"/>
                <a:gd name="T56" fmla="*/ 105 w 117"/>
                <a:gd name="T57" fmla="*/ 43 h 153"/>
                <a:gd name="T58" fmla="*/ 113 w 117"/>
                <a:gd name="T59" fmla="*/ 63 h 153"/>
                <a:gd name="T60" fmla="*/ 117 w 117"/>
                <a:gd name="T61" fmla="*/ 84 h 153"/>
                <a:gd name="T62" fmla="*/ 115 w 117"/>
                <a:gd name="T63" fmla="*/ 102 h 153"/>
                <a:gd name="T64" fmla="*/ 110 w 117"/>
                <a:gd name="T65" fmla="*/ 119 h 153"/>
                <a:gd name="T66" fmla="*/ 101 w 117"/>
                <a:gd name="T67" fmla="*/ 135 h 153"/>
                <a:gd name="T68" fmla="*/ 88 w 117"/>
                <a:gd name="T69" fmla="*/ 146 h 153"/>
                <a:gd name="T70" fmla="*/ 72 w 117"/>
                <a:gd name="T71" fmla="*/ 153 h 153"/>
                <a:gd name="T72" fmla="*/ 52 w 117"/>
                <a:gd name="T73" fmla="*/ 153 h 153"/>
                <a:gd name="T74" fmla="*/ 35 w 117"/>
                <a:gd name="T75" fmla="*/ 146 h 153"/>
                <a:gd name="T76" fmla="*/ 21 w 117"/>
                <a:gd name="T77" fmla="*/ 136 h 153"/>
                <a:gd name="T78" fmla="*/ 9 w 117"/>
                <a:gd name="T79" fmla="*/ 122 h 153"/>
                <a:gd name="T80" fmla="*/ 3 w 117"/>
                <a:gd name="T81" fmla="*/ 105 h 153"/>
                <a:gd name="T82" fmla="*/ 0 w 117"/>
                <a:gd name="T83" fmla="*/ 85 h 153"/>
                <a:gd name="T84" fmla="*/ 1 w 117"/>
                <a:gd name="T85" fmla="*/ 67 h 153"/>
                <a:gd name="T86" fmla="*/ 4 w 117"/>
                <a:gd name="T87" fmla="*/ 57 h 153"/>
                <a:gd name="T88" fmla="*/ 8 w 117"/>
                <a:gd name="T89" fmla="*/ 44 h 153"/>
                <a:gd name="T90" fmla="*/ 15 w 117"/>
                <a:gd name="T91" fmla="*/ 31 h 153"/>
                <a:gd name="T92" fmla="*/ 21 w 117"/>
                <a:gd name="T93" fmla="*/ 19 h 153"/>
                <a:gd name="T94" fmla="*/ 30 w 117"/>
                <a:gd name="T95" fmla="*/ 9 h 153"/>
                <a:gd name="T96" fmla="*/ 39 w 117"/>
                <a:gd name="T97" fmla="*/ 4 h 153"/>
                <a:gd name="T98" fmla="*/ 51 w 117"/>
                <a:gd name="T99" fmla="*/ 2 h 153"/>
                <a:gd name="T100" fmla="*/ 52 w 117"/>
                <a:gd name="T101" fmla="*/ 1 h 153"/>
                <a:gd name="T102" fmla="*/ 56 w 117"/>
                <a:gd name="T10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" h="153">
                  <a:moveTo>
                    <a:pt x="50" y="16"/>
                  </a:moveTo>
                  <a:lnTo>
                    <a:pt x="39" y="22"/>
                  </a:lnTo>
                  <a:lnTo>
                    <a:pt x="30" y="34"/>
                  </a:lnTo>
                  <a:lnTo>
                    <a:pt x="25" y="47"/>
                  </a:lnTo>
                  <a:lnTo>
                    <a:pt x="21" y="63"/>
                  </a:lnTo>
                  <a:lnTo>
                    <a:pt x="18" y="77"/>
                  </a:lnTo>
                  <a:lnTo>
                    <a:pt x="18" y="89"/>
                  </a:lnTo>
                  <a:lnTo>
                    <a:pt x="22" y="102"/>
                  </a:lnTo>
                  <a:lnTo>
                    <a:pt x="29" y="115"/>
                  </a:lnTo>
                  <a:lnTo>
                    <a:pt x="38" y="126"/>
                  </a:lnTo>
                  <a:lnTo>
                    <a:pt x="49" y="133"/>
                  </a:lnTo>
                  <a:lnTo>
                    <a:pt x="62" y="136"/>
                  </a:lnTo>
                  <a:lnTo>
                    <a:pt x="76" y="132"/>
                  </a:lnTo>
                  <a:lnTo>
                    <a:pt x="86" y="124"/>
                  </a:lnTo>
                  <a:lnTo>
                    <a:pt x="93" y="114"/>
                  </a:lnTo>
                  <a:lnTo>
                    <a:pt x="97" y="102"/>
                  </a:lnTo>
                  <a:lnTo>
                    <a:pt x="98" y="89"/>
                  </a:lnTo>
                  <a:lnTo>
                    <a:pt x="97" y="76"/>
                  </a:lnTo>
                  <a:lnTo>
                    <a:pt x="94" y="64"/>
                  </a:lnTo>
                  <a:lnTo>
                    <a:pt x="85" y="44"/>
                  </a:lnTo>
                  <a:lnTo>
                    <a:pt x="71" y="29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6"/>
                  </a:lnTo>
                  <a:close/>
                  <a:moveTo>
                    <a:pt x="56" y="0"/>
                  </a:moveTo>
                  <a:lnTo>
                    <a:pt x="59" y="1"/>
                  </a:lnTo>
                  <a:lnTo>
                    <a:pt x="77" y="12"/>
                  </a:lnTo>
                  <a:lnTo>
                    <a:pt x="93" y="25"/>
                  </a:lnTo>
                  <a:lnTo>
                    <a:pt x="105" y="43"/>
                  </a:lnTo>
                  <a:lnTo>
                    <a:pt x="113" y="63"/>
                  </a:lnTo>
                  <a:lnTo>
                    <a:pt x="117" y="84"/>
                  </a:lnTo>
                  <a:lnTo>
                    <a:pt x="115" y="102"/>
                  </a:lnTo>
                  <a:lnTo>
                    <a:pt x="110" y="119"/>
                  </a:lnTo>
                  <a:lnTo>
                    <a:pt x="101" y="135"/>
                  </a:lnTo>
                  <a:lnTo>
                    <a:pt x="88" y="146"/>
                  </a:lnTo>
                  <a:lnTo>
                    <a:pt x="72" y="153"/>
                  </a:lnTo>
                  <a:lnTo>
                    <a:pt x="52" y="153"/>
                  </a:lnTo>
                  <a:lnTo>
                    <a:pt x="35" y="146"/>
                  </a:lnTo>
                  <a:lnTo>
                    <a:pt x="21" y="136"/>
                  </a:lnTo>
                  <a:lnTo>
                    <a:pt x="9" y="122"/>
                  </a:lnTo>
                  <a:lnTo>
                    <a:pt x="3" y="105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4" y="57"/>
                  </a:lnTo>
                  <a:lnTo>
                    <a:pt x="8" y="44"/>
                  </a:lnTo>
                  <a:lnTo>
                    <a:pt x="15" y="31"/>
                  </a:lnTo>
                  <a:lnTo>
                    <a:pt x="21" y="19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3"/>
            <p:cNvSpPr>
              <a:spLocks noEditPoints="1"/>
            </p:cNvSpPr>
            <p:nvPr/>
          </p:nvSpPr>
          <p:spPr bwMode="auto">
            <a:xfrm>
              <a:off x="3935413" y="5448300"/>
              <a:ext cx="322263" cy="358775"/>
            </a:xfrm>
            <a:custGeom>
              <a:avLst/>
              <a:gdLst>
                <a:gd name="T0" fmla="*/ 114 w 203"/>
                <a:gd name="T1" fmla="*/ 19 h 226"/>
                <a:gd name="T2" fmla="*/ 93 w 203"/>
                <a:gd name="T3" fmla="*/ 20 h 226"/>
                <a:gd name="T4" fmla="*/ 91 w 203"/>
                <a:gd name="T5" fmla="*/ 20 h 226"/>
                <a:gd name="T6" fmla="*/ 88 w 203"/>
                <a:gd name="T7" fmla="*/ 19 h 226"/>
                <a:gd name="T8" fmla="*/ 81 w 203"/>
                <a:gd name="T9" fmla="*/ 21 h 226"/>
                <a:gd name="T10" fmla="*/ 75 w 203"/>
                <a:gd name="T11" fmla="*/ 24 h 226"/>
                <a:gd name="T12" fmla="*/ 68 w 203"/>
                <a:gd name="T13" fmla="*/ 27 h 226"/>
                <a:gd name="T14" fmla="*/ 53 w 203"/>
                <a:gd name="T15" fmla="*/ 41 h 226"/>
                <a:gd name="T16" fmla="*/ 39 w 203"/>
                <a:gd name="T17" fmla="*/ 58 h 226"/>
                <a:gd name="T18" fmla="*/ 28 w 203"/>
                <a:gd name="T19" fmla="*/ 78 h 226"/>
                <a:gd name="T20" fmla="*/ 20 w 203"/>
                <a:gd name="T21" fmla="*/ 100 h 226"/>
                <a:gd name="T22" fmla="*/ 17 w 203"/>
                <a:gd name="T23" fmla="*/ 123 h 226"/>
                <a:gd name="T24" fmla="*/ 20 w 203"/>
                <a:gd name="T25" fmla="*/ 147 h 226"/>
                <a:gd name="T26" fmla="*/ 29 w 203"/>
                <a:gd name="T27" fmla="*/ 169 h 226"/>
                <a:gd name="T28" fmla="*/ 43 w 203"/>
                <a:gd name="T29" fmla="*/ 188 h 226"/>
                <a:gd name="T30" fmla="*/ 63 w 203"/>
                <a:gd name="T31" fmla="*/ 201 h 226"/>
                <a:gd name="T32" fmla="*/ 85 w 203"/>
                <a:gd name="T33" fmla="*/ 209 h 226"/>
                <a:gd name="T34" fmla="*/ 110 w 203"/>
                <a:gd name="T35" fmla="*/ 209 h 226"/>
                <a:gd name="T36" fmla="*/ 132 w 203"/>
                <a:gd name="T37" fmla="*/ 202 h 226"/>
                <a:gd name="T38" fmla="*/ 152 w 203"/>
                <a:gd name="T39" fmla="*/ 190 h 226"/>
                <a:gd name="T40" fmla="*/ 166 w 203"/>
                <a:gd name="T41" fmla="*/ 175 h 226"/>
                <a:gd name="T42" fmla="*/ 178 w 203"/>
                <a:gd name="T43" fmla="*/ 155 h 226"/>
                <a:gd name="T44" fmla="*/ 185 w 203"/>
                <a:gd name="T45" fmla="*/ 133 h 226"/>
                <a:gd name="T46" fmla="*/ 186 w 203"/>
                <a:gd name="T47" fmla="*/ 109 h 226"/>
                <a:gd name="T48" fmla="*/ 182 w 203"/>
                <a:gd name="T49" fmla="*/ 91 h 226"/>
                <a:gd name="T50" fmla="*/ 176 w 203"/>
                <a:gd name="T51" fmla="*/ 71 h 226"/>
                <a:gd name="T52" fmla="*/ 164 w 203"/>
                <a:gd name="T53" fmla="*/ 51 h 226"/>
                <a:gd name="T54" fmla="*/ 149 w 203"/>
                <a:gd name="T55" fmla="*/ 36 h 226"/>
                <a:gd name="T56" fmla="*/ 134 w 203"/>
                <a:gd name="T57" fmla="*/ 24 h 226"/>
                <a:gd name="T58" fmla="*/ 114 w 203"/>
                <a:gd name="T59" fmla="*/ 19 h 226"/>
                <a:gd name="T60" fmla="*/ 110 w 203"/>
                <a:gd name="T61" fmla="*/ 0 h 226"/>
                <a:gd name="T62" fmla="*/ 131 w 203"/>
                <a:gd name="T63" fmla="*/ 4 h 226"/>
                <a:gd name="T64" fmla="*/ 149 w 203"/>
                <a:gd name="T65" fmla="*/ 14 h 226"/>
                <a:gd name="T66" fmla="*/ 166 w 203"/>
                <a:gd name="T67" fmla="*/ 27 h 226"/>
                <a:gd name="T68" fmla="*/ 179 w 203"/>
                <a:gd name="T69" fmla="*/ 44 h 226"/>
                <a:gd name="T70" fmla="*/ 191 w 203"/>
                <a:gd name="T71" fmla="*/ 63 h 226"/>
                <a:gd name="T72" fmla="*/ 199 w 203"/>
                <a:gd name="T73" fmla="*/ 83 h 226"/>
                <a:gd name="T74" fmla="*/ 203 w 203"/>
                <a:gd name="T75" fmla="*/ 104 h 226"/>
                <a:gd name="T76" fmla="*/ 203 w 203"/>
                <a:gd name="T77" fmla="*/ 127 h 226"/>
                <a:gd name="T78" fmla="*/ 198 w 203"/>
                <a:gd name="T79" fmla="*/ 151 h 226"/>
                <a:gd name="T80" fmla="*/ 189 w 203"/>
                <a:gd name="T81" fmla="*/ 173 h 226"/>
                <a:gd name="T82" fmla="*/ 174 w 203"/>
                <a:gd name="T83" fmla="*/ 192 h 226"/>
                <a:gd name="T84" fmla="*/ 157 w 203"/>
                <a:gd name="T85" fmla="*/ 207 h 226"/>
                <a:gd name="T86" fmla="*/ 136 w 203"/>
                <a:gd name="T87" fmla="*/ 219 h 226"/>
                <a:gd name="T88" fmla="*/ 113 w 203"/>
                <a:gd name="T89" fmla="*/ 226 h 226"/>
                <a:gd name="T90" fmla="*/ 87 w 203"/>
                <a:gd name="T91" fmla="*/ 226 h 226"/>
                <a:gd name="T92" fmla="*/ 63 w 203"/>
                <a:gd name="T93" fmla="*/ 219 h 226"/>
                <a:gd name="T94" fmla="*/ 42 w 203"/>
                <a:gd name="T95" fmla="*/ 207 h 226"/>
                <a:gd name="T96" fmla="*/ 25 w 203"/>
                <a:gd name="T97" fmla="*/ 192 h 226"/>
                <a:gd name="T98" fmla="*/ 12 w 203"/>
                <a:gd name="T99" fmla="*/ 172 h 226"/>
                <a:gd name="T100" fmla="*/ 3 w 203"/>
                <a:gd name="T101" fmla="*/ 148 h 226"/>
                <a:gd name="T102" fmla="*/ 0 w 203"/>
                <a:gd name="T103" fmla="*/ 123 h 226"/>
                <a:gd name="T104" fmla="*/ 4 w 203"/>
                <a:gd name="T105" fmla="*/ 95 h 226"/>
                <a:gd name="T106" fmla="*/ 15 w 203"/>
                <a:gd name="T107" fmla="*/ 67 h 226"/>
                <a:gd name="T108" fmla="*/ 30 w 203"/>
                <a:gd name="T109" fmla="*/ 42 h 226"/>
                <a:gd name="T110" fmla="*/ 41 w 203"/>
                <a:gd name="T111" fmla="*/ 31 h 226"/>
                <a:gd name="T112" fmla="*/ 54 w 203"/>
                <a:gd name="T113" fmla="*/ 19 h 226"/>
                <a:gd name="T114" fmla="*/ 68 w 203"/>
                <a:gd name="T115" fmla="*/ 10 h 226"/>
                <a:gd name="T116" fmla="*/ 84 w 203"/>
                <a:gd name="T117" fmla="*/ 7 h 226"/>
                <a:gd name="T118" fmla="*/ 85 w 203"/>
                <a:gd name="T119" fmla="*/ 4 h 226"/>
                <a:gd name="T120" fmla="*/ 89 w 203"/>
                <a:gd name="T121" fmla="*/ 3 h 226"/>
                <a:gd name="T122" fmla="*/ 110 w 203"/>
                <a:gd name="T1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" h="226">
                  <a:moveTo>
                    <a:pt x="114" y="19"/>
                  </a:moveTo>
                  <a:lnTo>
                    <a:pt x="93" y="20"/>
                  </a:lnTo>
                  <a:lnTo>
                    <a:pt x="91" y="20"/>
                  </a:lnTo>
                  <a:lnTo>
                    <a:pt x="88" y="19"/>
                  </a:lnTo>
                  <a:lnTo>
                    <a:pt x="81" y="21"/>
                  </a:lnTo>
                  <a:lnTo>
                    <a:pt x="75" y="24"/>
                  </a:lnTo>
                  <a:lnTo>
                    <a:pt x="68" y="27"/>
                  </a:lnTo>
                  <a:lnTo>
                    <a:pt x="53" y="41"/>
                  </a:lnTo>
                  <a:lnTo>
                    <a:pt x="39" y="58"/>
                  </a:lnTo>
                  <a:lnTo>
                    <a:pt x="28" y="78"/>
                  </a:lnTo>
                  <a:lnTo>
                    <a:pt x="20" y="100"/>
                  </a:lnTo>
                  <a:lnTo>
                    <a:pt x="17" y="123"/>
                  </a:lnTo>
                  <a:lnTo>
                    <a:pt x="20" y="147"/>
                  </a:lnTo>
                  <a:lnTo>
                    <a:pt x="29" y="169"/>
                  </a:lnTo>
                  <a:lnTo>
                    <a:pt x="43" y="188"/>
                  </a:lnTo>
                  <a:lnTo>
                    <a:pt x="63" y="201"/>
                  </a:lnTo>
                  <a:lnTo>
                    <a:pt x="85" y="209"/>
                  </a:lnTo>
                  <a:lnTo>
                    <a:pt x="110" y="209"/>
                  </a:lnTo>
                  <a:lnTo>
                    <a:pt x="132" y="202"/>
                  </a:lnTo>
                  <a:lnTo>
                    <a:pt x="152" y="190"/>
                  </a:lnTo>
                  <a:lnTo>
                    <a:pt x="166" y="175"/>
                  </a:lnTo>
                  <a:lnTo>
                    <a:pt x="178" y="155"/>
                  </a:lnTo>
                  <a:lnTo>
                    <a:pt x="185" y="133"/>
                  </a:lnTo>
                  <a:lnTo>
                    <a:pt x="186" y="109"/>
                  </a:lnTo>
                  <a:lnTo>
                    <a:pt x="182" y="91"/>
                  </a:lnTo>
                  <a:lnTo>
                    <a:pt x="176" y="71"/>
                  </a:lnTo>
                  <a:lnTo>
                    <a:pt x="164" y="51"/>
                  </a:lnTo>
                  <a:lnTo>
                    <a:pt x="149" y="36"/>
                  </a:lnTo>
                  <a:lnTo>
                    <a:pt x="134" y="24"/>
                  </a:lnTo>
                  <a:lnTo>
                    <a:pt x="114" y="19"/>
                  </a:lnTo>
                  <a:close/>
                  <a:moveTo>
                    <a:pt x="110" y="0"/>
                  </a:moveTo>
                  <a:lnTo>
                    <a:pt x="131" y="4"/>
                  </a:lnTo>
                  <a:lnTo>
                    <a:pt x="149" y="14"/>
                  </a:lnTo>
                  <a:lnTo>
                    <a:pt x="166" y="27"/>
                  </a:lnTo>
                  <a:lnTo>
                    <a:pt x="179" y="44"/>
                  </a:lnTo>
                  <a:lnTo>
                    <a:pt x="191" y="63"/>
                  </a:lnTo>
                  <a:lnTo>
                    <a:pt x="199" y="83"/>
                  </a:lnTo>
                  <a:lnTo>
                    <a:pt x="203" y="104"/>
                  </a:lnTo>
                  <a:lnTo>
                    <a:pt x="203" y="127"/>
                  </a:lnTo>
                  <a:lnTo>
                    <a:pt x="198" y="151"/>
                  </a:lnTo>
                  <a:lnTo>
                    <a:pt x="189" y="173"/>
                  </a:lnTo>
                  <a:lnTo>
                    <a:pt x="174" y="192"/>
                  </a:lnTo>
                  <a:lnTo>
                    <a:pt x="157" y="207"/>
                  </a:lnTo>
                  <a:lnTo>
                    <a:pt x="136" y="219"/>
                  </a:lnTo>
                  <a:lnTo>
                    <a:pt x="113" y="226"/>
                  </a:lnTo>
                  <a:lnTo>
                    <a:pt x="87" y="226"/>
                  </a:lnTo>
                  <a:lnTo>
                    <a:pt x="63" y="219"/>
                  </a:lnTo>
                  <a:lnTo>
                    <a:pt x="42" y="207"/>
                  </a:lnTo>
                  <a:lnTo>
                    <a:pt x="25" y="192"/>
                  </a:lnTo>
                  <a:lnTo>
                    <a:pt x="12" y="172"/>
                  </a:lnTo>
                  <a:lnTo>
                    <a:pt x="3" y="148"/>
                  </a:lnTo>
                  <a:lnTo>
                    <a:pt x="0" y="123"/>
                  </a:lnTo>
                  <a:lnTo>
                    <a:pt x="4" y="95"/>
                  </a:lnTo>
                  <a:lnTo>
                    <a:pt x="15" y="67"/>
                  </a:lnTo>
                  <a:lnTo>
                    <a:pt x="30" y="42"/>
                  </a:lnTo>
                  <a:lnTo>
                    <a:pt x="41" y="31"/>
                  </a:lnTo>
                  <a:lnTo>
                    <a:pt x="54" y="19"/>
                  </a:lnTo>
                  <a:lnTo>
                    <a:pt x="68" y="10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9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3794126" y="6221413"/>
              <a:ext cx="461963" cy="455613"/>
            </a:xfrm>
            <a:custGeom>
              <a:avLst/>
              <a:gdLst>
                <a:gd name="T0" fmla="*/ 136 w 291"/>
                <a:gd name="T1" fmla="*/ 24 h 287"/>
                <a:gd name="T2" fmla="*/ 91 w 291"/>
                <a:gd name="T3" fmla="*/ 40 h 287"/>
                <a:gd name="T4" fmla="*/ 53 w 291"/>
                <a:gd name="T5" fmla="*/ 67 h 287"/>
                <a:gd name="T6" fmla="*/ 28 w 291"/>
                <a:gd name="T7" fmla="*/ 110 h 287"/>
                <a:gd name="T8" fmla="*/ 20 w 291"/>
                <a:gd name="T9" fmla="*/ 155 h 287"/>
                <a:gd name="T10" fmla="*/ 25 w 291"/>
                <a:gd name="T11" fmla="*/ 199 h 287"/>
                <a:gd name="T12" fmla="*/ 45 w 291"/>
                <a:gd name="T13" fmla="*/ 233 h 287"/>
                <a:gd name="T14" fmla="*/ 76 w 291"/>
                <a:gd name="T15" fmla="*/ 254 h 287"/>
                <a:gd name="T16" fmla="*/ 113 w 291"/>
                <a:gd name="T17" fmla="*/ 266 h 287"/>
                <a:gd name="T18" fmla="*/ 163 w 291"/>
                <a:gd name="T19" fmla="*/ 266 h 287"/>
                <a:gd name="T20" fmla="*/ 208 w 291"/>
                <a:gd name="T21" fmla="*/ 252 h 287"/>
                <a:gd name="T22" fmla="*/ 245 w 291"/>
                <a:gd name="T23" fmla="*/ 220 h 287"/>
                <a:gd name="T24" fmla="*/ 267 w 291"/>
                <a:gd name="T25" fmla="*/ 176 h 287"/>
                <a:gd name="T26" fmla="*/ 271 w 291"/>
                <a:gd name="T27" fmla="*/ 138 h 287"/>
                <a:gd name="T28" fmla="*/ 267 w 291"/>
                <a:gd name="T29" fmla="*/ 96 h 287"/>
                <a:gd name="T30" fmla="*/ 253 w 291"/>
                <a:gd name="T31" fmla="*/ 58 h 287"/>
                <a:gd name="T32" fmla="*/ 228 w 291"/>
                <a:gd name="T33" fmla="*/ 29 h 287"/>
                <a:gd name="T34" fmla="*/ 193 w 291"/>
                <a:gd name="T35" fmla="*/ 19 h 287"/>
                <a:gd name="T36" fmla="*/ 166 w 291"/>
                <a:gd name="T37" fmla="*/ 21 h 287"/>
                <a:gd name="T38" fmla="*/ 160 w 291"/>
                <a:gd name="T39" fmla="*/ 17 h 287"/>
                <a:gd name="T40" fmla="*/ 212 w 291"/>
                <a:gd name="T41" fmla="*/ 3 h 287"/>
                <a:gd name="T42" fmla="*/ 248 w 291"/>
                <a:gd name="T43" fmla="*/ 24 h 287"/>
                <a:gd name="T44" fmla="*/ 274 w 291"/>
                <a:gd name="T45" fmla="*/ 59 h 287"/>
                <a:gd name="T46" fmla="*/ 288 w 291"/>
                <a:gd name="T47" fmla="*/ 101 h 287"/>
                <a:gd name="T48" fmla="*/ 291 w 291"/>
                <a:gd name="T49" fmla="*/ 151 h 287"/>
                <a:gd name="T50" fmla="*/ 278 w 291"/>
                <a:gd name="T51" fmla="*/ 202 h 287"/>
                <a:gd name="T52" fmla="*/ 249 w 291"/>
                <a:gd name="T53" fmla="*/ 245 h 287"/>
                <a:gd name="T54" fmla="*/ 204 w 291"/>
                <a:gd name="T55" fmla="*/ 274 h 287"/>
                <a:gd name="T56" fmla="*/ 147 w 291"/>
                <a:gd name="T57" fmla="*/ 287 h 287"/>
                <a:gd name="T58" fmla="*/ 88 w 291"/>
                <a:gd name="T59" fmla="*/ 279 h 287"/>
                <a:gd name="T60" fmla="*/ 37 w 291"/>
                <a:gd name="T61" fmla="*/ 252 h 287"/>
                <a:gd name="T62" fmla="*/ 11 w 291"/>
                <a:gd name="T63" fmla="*/ 214 h 287"/>
                <a:gd name="T64" fmla="*/ 0 w 291"/>
                <a:gd name="T65" fmla="*/ 165 h 287"/>
                <a:gd name="T66" fmla="*/ 7 w 291"/>
                <a:gd name="T67" fmla="*/ 116 h 287"/>
                <a:gd name="T68" fmla="*/ 24 w 291"/>
                <a:gd name="T69" fmla="*/ 72 h 287"/>
                <a:gd name="T70" fmla="*/ 62 w 291"/>
                <a:gd name="T71" fmla="*/ 33 h 287"/>
                <a:gd name="T72" fmla="*/ 113 w 291"/>
                <a:gd name="T73" fmla="*/ 10 h 287"/>
                <a:gd name="T74" fmla="*/ 166 w 291"/>
                <a:gd name="T75" fmla="*/ 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287">
                  <a:moveTo>
                    <a:pt x="160" y="17"/>
                  </a:moveTo>
                  <a:lnTo>
                    <a:pt x="136" y="24"/>
                  </a:lnTo>
                  <a:lnTo>
                    <a:pt x="113" y="31"/>
                  </a:lnTo>
                  <a:lnTo>
                    <a:pt x="91" y="40"/>
                  </a:lnTo>
                  <a:lnTo>
                    <a:pt x="70" y="51"/>
                  </a:lnTo>
                  <a:lnTo>
                    <a:pt x="53" y="67"/>
                  </a:lnTo>
                  <a:lnTo>
                    <a:pt x="38" y="87"/>
                  </a:lnTo>
                  <a:lnTo>
                    <a:pt x="28" y="110"/>
                  </a:lnTo>
                  <a:lnTo>
                    <a:pt x="23" y="131"/>
                  </a:lnTo>
                  <a:lnTo>
                    <a:pt x="20" y="155"/>
                  </a:lnTo>
                  <a:lnTo>
                    <a:pt x="21" y="177"/>
                  </a:lnTo>
                  <a:lnTo>
                    <a:pt x="25" y="199"/>
                  </a:lnTo>
                  <a:lnTo>
                    <a:pt x="33" y="219"/>
                  </a:lnTo>
                  <a:lnTo>
                    <a:pt x="45" y="233"/>
                  </a:lnTo>
                  <a:lnTo>
                    <a:pt x="59" y="245"/>
                  </a:lnTo>
                  <a:lnTo>
                    <a:pt x="76" y="254"/>
                  </a:lnTo>
                  <a:lnTo>
                    <a:pt x="94" y="261"/>
                  </a:lnTo>
                  <a:lnTo>
                    <a:pt x="113" y="266"/>
                  </a:lnTo>
                  <a:lnTo>
                    <a:pt x="138" y="267"/>
                  </a:lnTo>
                  <a:lnTo>
                    <a:pt x="163" y="266"/>
                  </a:lnTo>
                  <a:lnTo>
                    <a:pt x="186" y="261"/>
                  </a:lnTo>
                  <a:lnTo>
                    <a:pt x="208" y="252"/>
                  </a:lnTo>
                  <a:lnTo>
                    <a:pt x="229" y="237"/>
                  </a:lnTo>
                  <a:lnTo>
                    <a:pt x="245" y="220"/>
                  </a:lnTo>
                  <a:lnTo>
                    <a:pt x="258" y="199"/>
                  </a:lnTo>
                  <a:lnTo>
                    <a:pt x="267" y="176"/>
                  </a:lnTo>
                  <a:lnTo>
                    <a:pt x="270" y="158"/>
                  </a:lnTo>
                  <a:lnTo>
                    <a:pt x="271" y="138"/>
                  </a:lnTo>
                  <a:lnTo>
                    <a:pt x="270" y="117"/>
                  </a:lnTo>
                  <a:lnTo>
                    <a:pt x="267" y="96"/>
                  </a:lnTo>
                  <a:lnTo>
                    <a:pt x="261" y="76"/>
                  </a:lnTo>
                  <a:lnTo>
                    <a:pt x="253" y="58"/>
                  </a:lnTo>
                  <a:lnTo>
                    <a:pt x="241" y="42"/>
                  </a:lnTo>
                  <a:lnTo>
                    <a:pt x="228" y="29"/>
                  </a:lnTo>
                  <a:lnTo>
                    <a:pt x="211" y="21"/>
                  </a:lnTo>
                  <a:lnTo>
                    <a:pt x="193" y="19"/>
                  </a:lnTo>
                  <a:lnTo>
                    <a:pt x="170" y="21"/>
                  </a:lnTo>
                  <a:lnTo>
                    <a:pt x="166" y="21"/>
                  </a:lnTo>
                  <a:lnTo>
                    <a:pt x="163" y="20"/>
                  </a:lnTo>
                  <a:lnTo>
                    <a:pt x="160" y="17"/>
                  </a:lnTo>
                  <a:close/>
                  <a:moveTo>
                    <a:pt x="190" y="0"/>
                  </a:moveTo>
                  <a:lnTo>
                    <a:pt x="212" y="3"/>
                  </a:lnTo>
                  <a:lnTo>
                    <a:pt x="231" y="12"/>
                  </a:lnTo>
                  <a:lnTo>
                    <a:pt x="248" y="24"/>
                  </a:lnTo>
                  <a:lnTo>
                    <a:pt x="262" y="41"/>
                  </a:lnTo>
                  <a:lnTo>
                    <a:pt x="274" y="59"/>
                  </a:lnTo>
                  <a:lnTo>
                    <a:pt x="283" y="80"/>
                  </a:lnTo>
                  <a:lnTo>
                    <a:pt x="288" y="101"/>
                  </a:lnTo>
                  <a:lnTo>
                    <a:pt x="291" y="123"/>
                  </a:lnTo>
                  <a:lnTo>
                    <a:pt x="291" y="151"/>
                  </a:lnTo>
                  <a:lnTo>
                    <a:pt x="286" y="177"/>
                  </a:lnTo>
                  <a:lnTo>
                    <a:pt x="278" y="202"/>
                  </a:lnTo>
                  <a:lnTo>
                    <a:pt x="266" y="226"/>
                  </a:lnTo>
                  <a:lnTo>
                    <a:pt x="249" y="245"/>
                  </a:lnTo>
                  <a:lnTo>
                    <a:pt x="229" y="262"/>
                  </a:lnTo>
                  <a:lnTo>
                    <a:pt x="204" y="274"/>
                  </a:lnTo>
                  <a:lnTo>
                    <a:pt x="177" y="283"/>
                  </a:lnTo>
                  <a:lnTo>
                    <a:pt x="147" y="287"/>
                  </a:lnTo>
                  <a:lnTo>
                    <a:pt x="118" y="286"/>
                  </a:lnTo>
                  <a:lnTo>
                    <a:pt x="88" y="279"/>
                  </a:lnTo>
                  <a:lnTo>
                    <a:pt x="62" y="269"/>
                  </a:lnTo>
                  <a:lnTo>
                    <a:pt x="37" y="252"/>
                  </a:lnTo>
                  <a:lnTo>
                    <a:pt x="21" y="235"/>
                  </a:lnTo>
                  <a:lnTo>
                    <a:pt x="11" y="214"/>
                  </a:lnTo>
                  <a:lnTo>
                    <a:pt x="4" y="190"/>
                  </a:lnTo>
                  <a:lnTo>
                    <a:pt x="0" y="165"/>
                  </a:lnTo>
                  <a:lnTo>
                    <a:pt x="2" y="140"/>
                  </a:lnTo>
                  <a:lnTo>
                    <a:pt x="7" y="116"/>
                  </a:lnTo>
                  <a:lnTo>
                    <a:pt x="13" y="92"/>
                  </a:lnTo>
                  <a:lnTo>
                    <a:pt x="24" y="72"/>
                  </a:lnTo>
                  <a:lnTo>
                    <a:pt x="41" y="51"/>
                  </a:lnTo>
                  <a:lnTo>
                    <a:pt x="62" y="33"/>
                  </a:lnTo>
                  <a:lnTo>
                    <a:pt x="87" y="20"/>
                  </a:lnTo>
                  <a:lnTo>
                    <a:pt x="113" y="10"/>
                  </a:lnTo>
                  <a:lnTo>
                    <a:pt x="140" y="4"/>
                  </a:lnTo>
                  <a:lnTo>
                    <a:pt x="166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3987801" y="6416675"/>
              <a:ext cx="82550" cy="85725"/>
            </a:xfrm>
            <a:custGeom>
              <a:avLst/>
              <a:gdLst>
                <a:gd name="T0" fmla="*/ 22 w 52"/>
                <a:gd name="T1" fmla="*/ 16 h 54"/>
                <a:gd name="T2" fmla="*/ 18 w 52"/>
                <a:gd name="T3" fmla="*/ 17 h 54"/>
                <a:gd name="T4" fmla="*/ 16 w 52"/>
                <a:gd name="T5" fmla="*/ 21 h 54"/>
                <a:gd name="T6" fmla="*/ 14 w 52"/>
                <a:gd name="T7" fmla="*/ 25 h 54"/>
                <a:gd name="T8" fmla="*/ 14 w 52"/>
                <a:gd name="T9" fmla="*/ 29 h 54"/>
                <a:gd name="T10" fmla="*/ 16 w 52"/>
                <a:gd name="T11" fmla="*/ 35 h 54"/>
                <a:gd name="T12" fmla="*/ 18 w 52"/>
                <a:gd name="T13" fmla="*/ 37 h 54"/>
                <a:gd name="T14" fmla="*/ 21 w 52"/>
                <a:gd name="T15" fmla="*/ 38 h 54"/>
                <a:gd name="T16" fmla="*/ 24 w 52"/>
                <a:gd name="T17" fmla="*/ 40 h 54"/>
                <a:gd name="T18" fmla="*/ 27 w 52"/>
                <a:gd name="T19" fmla="*/ 38 h 54"/>
                <a:gd name="T20" fmla="*/ 30 w 52"/>
                <a:gd name="T21" fmla="*/ 38 h 54"/>
                <a:gd name="T22" fmla="*/ 33 w 52"/>
                <a:gd name="T23" fmla="*/ 36 h 54"/>
                <a:gd name="T24" fmla="*/ 35 w 52"/>
                <a:gd name="T25" fmla="*/ 33 h 54"/>
                <a:gd name="T26" fmla="*/ 37 w 52"/>
                <a:gd name="T27" fmla="*/ 29 h 54"/>
                <a:gd name="T28" fmla="*/ 37 w 52"/>
                <a:gd name="T29" fmla="*/ 25 h 54"/>
                <a:gd name="T30" fmla="*/ 35 w 52"/>
                <a:gd name="T31" fmla="*/ 21 h 54"/>
                <a:gd name="T32" fmla="*/ 33 w 52"/>
                <a:gd name="T33" fmla="*/ 19 h 54"/>
                <a:gd name="T34" fmla="*/ 29 w 52"/>
                <a:gd name="T35" fmla="*/ 17 h 54"/>
                <a:gd name="T36" fmla="*/ 26 w 52"/>
                <a:gd name="T37" fmla="*/ 16 h 54"/>
                <a:gd name="T38" fmla="*/ 22 w 52"/>
                <a:gd name="T39" fmla="*/ 16 h 54"/>
                <a:gd name="T40" fmla="*/ 22 w 52"/>
                <a:gd name="T41" fmla="*/ 0 h 54"/>
                <a:gd name="T42" fmla="*/ 31 w 52"/>
                <a:gd name="T43" fmla="*/ 2 h 54"/>
                <a:gd name="T44" fmla="*/ 39 w 52"/>
                <a:gd name="T45" fmla="*/ 4 h 54"/>
                <a:gd name="T46" fmla="*/ 44 w 52"/>
                <a:gd name="T47" fmla="*/ 8 h 54"/>
                <a:gd name="T48" fmla="*/ 51 w 52"/>
                <a:gd name="T49" fmla="*/ 19 h 54"/>
                <a:gd name="T50" fmla="*/ 52 w 52"/>
                <a:gd name="T51" fmla="*/ 29 h 54"/>
                <a:gd name="T52" fmla="*/ 50 w 52"/>
                <a:gd name="T53" fmla="*/ 40 h 54"/>
                <a:gd name="T54" fmla="*/ 41 w 52"/>
                <a:gd name="T55" fmla="*/ 49 h 54"/>
                <a:gd name="T56" fmla="*/ 30 w 52"/>
                <a:gd name="T57" fmla="*/ 54 h 54"/>
                <a:gd name="T58" fmla="*/ 18 w 52"/>
                <a:gd name="T59" fmla="*/ 54 h 54"/>
                <a:gd name="T60" fmla="*/ 9 w 52"/>
                <a:gd name="T61" fmla="*/ 49 h 54"/>
                <a:gd name="T62" fmla="*/ 3 w 52"/>
                <a:gd name="T63" fmla="*/ 40 h 54"/>
                <a:gd name="T64" fmla="*/ 0 w 52"/>
                <a:gd name="T65" fmla="*/ 31 h 54"/>
                <a:gd name="T66" fmla="*/ 1 w 52"/>
                <a:gd name="T67" fmla="*/ 21 h 54"/>
                <a:gd name="T68" fmla="*/ 6 w 52"/>
                <a:gd name="T69" fmla="*/ 14 h 54"/>
                <a:gd name="T70" fmla="*/ 6 w 52"/>
                <a:gd name="T71" fmla="*/ 12 h 54"/>
                <a:gd name="T72" fmla="*/ 9 w 52"/>
                <a:gd name="T73" fmla="*/ 6 h 54"/>
                <a:gd name="T74" fmla="*/ 14 w 52"/>
                <a:gd name="T75" fmla="*/ 2 h 54"/>
                <a:gd name="T76" fmla="*/ 22 w 52"/>
                <a:gd name="T7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4">
                  <a:moveTo>
                    <a:pt x="22" y="16"/>
                  </a:moveTo>
                  <a:lnTo>
                    <a:pt x="18" y="17"/>
                  </a:lnTo>
                  <a:lnTo>
                    <a:pt x="16" y="21"/>
                  </a:lnTo>
                  <a:lnTo>
                    <a:pt x="14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21" y="38"/>
                  </a:lnTo>
                  <a:lnTo>
                    <a:pt x="24" y="40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6"/>
                  </a:lnTo>
                  <a:lnTo>
                    <a:pt x="35" y="33"/>
                  </a:lnTo>
                  <a:lnTo>
                    <a:pt x="37" y="29"/>
                  </a:lnTo>
                  <a:lnTo>
                    <a:pt x="37" y="25"/>
                  </a:lnTo>
                  <a:lnTo>
                    <a:pt x="35" y="21"/>
                  </a:lnTo>
                  <a:lnTo>
                    <a:pt x="33" y="19"/>
                  </a:lnTo>
                  <a:lnTo>
                    <a:pt x="29" y="17"/>
                  </a:lnTo>
                  <a:lnTo>
                    <a:pt x="26" y="16"/>
                  </a:lnTo>
                  <a:lnTo>
                    <a:pt x="22" y="16"/>
                  </a:lnTo>
                  <a:close/>
                  <a:moveTo>
                    <a:pt x="22" y="0"/>
                  </a:moveTo>
                  <a:lnTo>
                    <a:pt x="31" y="2"/>
                  </a:lnTo>
                  <a:lnTo>
                    <a:pt x="39" y="4"/>
                  </a:lnTo>
                  <a:lnTo>
                    <a:pt x="44" y="8"/>
                  </a:lnTo>
                  <a:lnTo>
                    <a:pt x="51" y="19"/>
                  </a:lnTo>
                  <a:lnTo>
                    <a:pt x="52" y="29"/>
                  </a:lnTo>
                  <a:lnTo>
                    <a:pt x="50" y="40"/>
                  </a:lnTo>
                  <a:lnTo>
                    <a:pt x="41" y="49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9" y="49"/>
                  </a:lnTo>
                  <a:lnTo>
                    <a:pt x="3" y="40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 noEditPoints="1"/>
            </p:cNvSpPr>
            <p:nvPr/>
          </p:nvSpPr>
          <p:spPr bwMode="auto">
            <a:xfrm>
              <a:off x="3949701" y="6372225"/>
              <a:ext cx="174625" cy="192088"/>
            </a:xfrm>
            <a:custGeom>
              <a:avLst/>
              <a:gdLst>
                <a:gd name="T0" fmla="*/ 44 w 110"/>
                <a:gd name="T1" fmla="*/ 14 h 121"/>
                <a:gd name="T2" fmla="*/ 34 w 110"/>
                <a:gd name="T3" fmla="*/ 22 h 121"/>
                <a:gd name="T4" fmla="*/ 27 w 110"/>
                <a:gd name="T5" fmla="*/ 34 h 121"/>
                <a:gd name="T6" fmla="*/ 20 w 110"/>
                <a:gd name="T7" fmla="*/ 48 h 121"/>
                <a:gd name="T8" fmla="*/ 17 w 110"/>
                <a:gd name="T9" fmla="*/ 61 h 121"/>
                <a:gd name="T10" fmla="*/ 17 w 110"/>
                <a:gd name="T11" fmla="*/ 76 h 121"/>
                <a:gd name="T12" fmla="*/ 21 w 110"/>
                <a:gd name="T13" fmla="*/ 89 h 121"/>
                <a:gd name="T14" fmla="*/ 28 w 110"/>
                <a:gd name="T15" fmla="*/ 98 h 121"/>
                <a:gd name="T16" fmla="*/ 38 w 110"/>
                <a:gd name="T17" fmla="*/ 104 h 121"/>
                <a:gd name="T18" fmla="*/ 53 w 110"/>
                <a:gd name="T19" fmla="*/ 106 h 121"/>
                <a:gd name="T20" fmla="*/ 70 w 110"/>
                <a:gd name="T21" fmla="*/ 102 h 121"/>
                <a:gd name="T22" fmla="*/ 82 w 110"/>
                <a:gd name="T23" fmla="*/ 93 h 121"/>
                <a:gd name="T24" fmla="*/ 88 w 110"/>
                <a:gd name="T25" fmla="*/ 81 h 121"/>
                <a:gd name="T26" fmla="*/ 92 w 110"/>
                <a:gd name="T27" fmla="*/ 68 h 121"/>
                <a:gd name="T28" fmla="*/ 91 w 110"/>
                <a:gd name="T29" fmla="*/ 53 h 121"/>
                <a:gd name="T30" fmla="*/ 85 w 110"/>
                <a:gd name="T31" fmla="*/ 40 h 121"/>
                <a:gd name="T32" fmla="*/ 78 w 110"/>
                <a:gd name="T33" fmla="*/ 28 h 121"/>
                <a:gd name="T34" fmla="*/ 65 w 110"/>
                <a:gd name="T35" fmla="*/ 21 h 121"/>
                <a:gd name="T36" fmla="*/ 49 w 110"/>
                <a:gd name="T37" fmla="*/ 15 h 121"/>
                <a:gd name="T38" fmla="*/ 46 w 110"/>
                <a:gd name="T39" fmla="*/ 15 h 121"/>
                <a:gd name="T40" fmla="*/ 44 w 110"/>
                <a:gd name="T41" fmla="*/ 14 h 121"/>
                <a:gd name="T42" fmla="*/ 49 w 110"/>
                <a:gd name="T43" fmla="*/ 0 h 121"/>
                <a:gd name="T44" fmla="*/ 67 w 110"/>
                <a:gd name="T45" fmla="*/ 4 h 121"/>
                <a:gd name="T46" fmla="*/ 84 w 110"/>
                <a:gd name="T47" fmla="*/ 11 h 121"/>
                <a:gd name="T48" fmla="*/ 97 w 110"/>
                <a:gd name="T49" fmla="*/ 25 h 121"/>
                <a:gd name="T50" fmla="*/ 106 w 110"/>
                <a:gd name="T51" fmla="*/ 40 h 121"/>
                <a:gd name="T52" fmla="*/ 110 w 110"/>
                <a:gd name="T53" fmla="*/ 59 h 121"/>
                <a:gd name="T54" fmla="*/ 108 w 110"/>
                <a:gd name="T55" fmla="*/ 77 h 121"/>
                <a:gd name="T56" fmla="*/ 100 w 110"/>
                <a:gd name="T57" fmla="*/ 94 h 121"/>
                <a:gd name="T58" fmla="*/ 88 w 110"/>
                <a:gd name="T59" fmla="*/ 107 h 121"/>
                <a:gd name="T60" fmla="*/ 74 w 110"/>
                <a:gd name="T61" fmla="*/ 117 h 121"/>
                <a:gd name="T62" fmla="*/ 55 w 110"/>
                <a:gd name="T63" fmla="*/ 121 h 121"/>
                <a:gd name="T64" fmla="*/ 37 w 110"/>
                <a:gd name="T65" fmla="*/ 120 h 121"/>
                <a:gd name="T66" fmla="*/ 23 w 110"/>
                <a:gd name="T67" fmla="*/ 114 h 121"/>
                <a:gd name="T68" fmla="*/ 10 w 110"/>
                <a:gd name="T69" fmla="*/ 103 h 121"/>
                <a:gd name="T70" fmla="*/ 3 w 110"/>
                <a:gd name="T71" fmla="*/ 87 h 121"/>
                <a:gd name="T72" fmla="*/ 0 w 110"/>
                <a:gd name="T73" fmla="*/ 69 h 121"/>
                <a:gd name="T74" fmla="*/ 2 w 110"/>
                <a:gd name="T75" fmla="*/ 56 h 121"/>
                <a:gd name="T76" fmla="*/ 6 w 110"/>
                <a:gd name="T77" fmla="*/ 42 h 121"/>
                <a:gd name="T78" fmla="*/ 11 w 110"/>
                <a:gd name="T79" fmla="*/ 28 h 121"/>
                <a:gd name="T80" fmla="*/ 19 w 110"/>
                <a:gd name="T81" fmla="*/ 17 h 121"/>
                <a:gd name="T82" fmla="*/ 29 w 110"/>
                <a:gd name="T83" fmla="*/ 8 h 121"/>
                <a:gd name="T84" fmla="*/ 42 w 110"/>
                <a:gd name="T85" fmla="*/ 4 h 121"/>
                <a:gd name="T86" fmla="*/ 44 w 110"/>
                <a:gd name="T87" fmla="*/ 1 h 121"/>
                <a:gd name="T88" fmla="*/ 46 w 110"/>
                <a:gd name="T89" fmla="*/ 0 h 121"/>
                <a:gd name="T90" fmla="*/ 49 w 110"/>
                <a:gd name="T9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1">
                  <a:moveTo>
                    <a:pt x="44" y="14"/>
                  </a:moveTo>
                  <a:lnTo>
                    <a:pt x="34" y="22"/>
                  </a:lnTo>
                  <a:lnTo>
                    <a:pt x="27" y="34"/>
                  </a:lnTo>
                  <a:lnTo>
                    <a:pt x="20" y="48"/>
                  </a:lnTo>
                  <a:lnTo>
                    <a:pt x="17" y="61"/>
                  </a:lnTo>
                  <a:lnTo>
                    <a:pt x="17" y="76"/>
                  </a:lnTo>
                  <a:lnTo>
                    <a:pt x="21" y="89"/>
                  </a:lnTo>
                  <a:lnTo>
                    <a:pt x="28" y="98"/>
                  </a:lnTo>
                  <a:lnTo>
                    <a:pt x="38" y="104"/>
                  </a:lnTo>
                  <a:lnTo>
                    <a:pt x="53" y="106"/>
                  </a:lnTo>
                  <a:lnTo>
                    <a:pt x="70" y="102"/>
                  </a:lnTo>
                  <a:lnTo>
                    <a:pt x="82" y="93"/>
                  </a:lnTo>
                  <a:lnTo>
                    <a:pt x="88" y="81"/>
                  </a:lnTo>
                  <a:lnTo>
                    <a:pt x="92" y="68"/>
                  </a:lnTo>
                  <a:lnTo>
                    <a:pt x="91" y="53"/>
                  </a:lnTo>
                  <a:lnTo>
                    <a:pt x="85" y="40"/>
                  </a:lnTo>
                  <a:lnTo>
                    <a:pt x="78" y="28"/>
                  </a:lnTo>
                  <a:lnTo>
                    <a:pt x="65" y="21"/>
                  </a:lnTo>
                  <a:lnTo>
                    <a:pt x="49" y="15"/>
                  </a:lnTo>
                  <a:lnTo>
                    <a:pt x="46" y="15"/>
                  </a:lnTo>
                  <a:lnTo>
                    <a:pt x="44" y="14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4" y="11"/>
                  </a:lnTo>
                  <a:lnTo>
                    <a:pt x="97" y="25"/>
                  </a:lnTo>
                  <a:lnTo>
                    <a:pt x="106" y="40"/>
                  </a:lnTo>
                  <a:lnTo>
                    <a:pt x="110" y="59"/>
                  </a:lnTo>
                  <a:lnTo>
                    <a:pt x="108" y="77"/>
                  </a:lnTo>
                  <a:lnTo>
                    <a:pt x="100" y="94"/>
                  </a:lnTo>
                  <a:lnTo>
                    <a:pt x="88" y="107"/>
                  </a:lnTo>
                  <a:lnTo>
                    <a:pt x="74" y="117"/>
                  </a:lnTo>
                  <a:lnTo>
                    <a:pt x="55" y="121"/>
                  </a:lnTo>
                  <a:lnTo>
                    <a:pt x="37" y="120"/>
                  </a:lnTo>
                  <a:lnTo>
                    <a:pt x="23" y="114"/>
                  </a:lnTo>
                  <a:lnTo>
                    <a:pt x="10" y="103"/>
                  </a:lnTo>
                  <a:lnTo>
                    <a:pt x="3" y="87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1" y="28"/>
                  </a:lnTo>
                  <a:lnTo>
                    <a:pt x="19" y="17"/>
                  </a:lnTo>
                  <a:lnTo>
                    <a:pt x="29" y="8"/>
                  </a:lnTo>
                  <a:lnTo>
                    <a:pt x="42" y="4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 noEditPoints="1"/>
            </p:cNvSpPr>
            <p:nvPr/>
          </p:nvSpPr>
          <p:spPr bwMode="auto">
            <a:xfrm>
              <a:off x="4016376" y="6099175"/>
              <a:ext cx="93663" cy="92075"/>
            </a:xfrm>
            <a:custGeom>
              <a:avLst/>
              <a:gdLst>
                <a:gd name="T0" fmla="*/ 25 w 59"/>
                <a:gd name="T1" fmla="*/ 11 h 58"/>
                <a:gd name="T2" fmla="*/ 24 w 59"/>
                <a:gd name="T3" fmla="*/ 13 h 58"/>
                <a:gd name="T4" fmla="*/ 21 w 59"/>
                <a:gd name="T5" fmla="*/ 16 h 58"/>
                <a:gd name="T6" fmla="*/ 19 w 59"/>
                <a:gd name="T7" fmla="*/ 19 h 58"/>
                <a:gd name="T8" fmla="*/ 17 w 59"/>
                <a:gd name="T9" fmla="*/ 22 h 58"/>
                <a:gd name="T10" fmla="*/ 16 w 59"/>
                <a:gd name="T11" fmla="*/ 25 h 58"/>
                <a:gd name="T12" fmla="*/ 16 w 59"/>
                <a:gd name="T13" fmla="*/ 29 h 58"/>
                <a:gd name="T14" fmla="*/ 17 w 59"/>
                <a:gd name="T15" fmla="*/ 33 h 58"/>
                <a:gd name="T16" fmla="*/ 19 w 59"/>
                <a:gd name="T17" fmla="*/ 37 h 58"/>
                <a:gd name="T18" fmla="*/ 21 w 59"/>
                <a:gd name="T19" fmla="*/ 39 h 58"/>
                <a:gd name="T20" fmla="*/ 25 w 59"/>
                <a:gd name="T21" fmla="*/ 42 h 58"/>
                <a:gd name="T22" fmla="*/ 29 w 59"/>
                <a:gd name="T23" fmla="*/ 42 h 58"/>
                <a:gd name="T24" fmla="*/ 33 w 59"/>
                <a:gd name="T25" fmla="*/ 41 h 58"/>
                <a:gd name="T26" fmla="*/ 37 w 59"/>
                <a:gd name="T27" fmla="*/ 39 h 58"/>
                <a:gd name="T28" fmla="*/ 40 w 59"/>
                <a:gd name="T29" fmla="*/ 37 h 58"/>
                <a:gd name="T30" fmla="*/ 42 w 59"/>
                <a:gd name="T31" fmla="*/ 34 h 58"/>
                <a:gd name="T32" fmla="*/ 43 w 59"/>
                <a:gd name="T33" fmla="*/ 30 h 58"/>
                <a:gd name="T34" fmla="*/ 43 w 59"/>
                <a:gd name="T35" fmla="*/ 26 h 58"/>
                <a:gd name="T36" fmla="*/ 42 w 59"/>
                <a:gd name="T37" fmla="*/ 22 h 58"/>
                <a:gd name="T38" fmla="*/ 40 w 59"/>
                <a:gd name="T39" fmla="*/ 17 h 58"/>
                <a:gd name="T40" fmla="*/ 34 w 59"/>
                <a:gd name="T41" fmla="*/ 15 h 58"/>
                <a:gd name="T42" fmla="*/ 30 w 59"/>
                <a:gd name="T43" fmla="*/ 12 h 58"/>
                <a:gd name="T44" fmla="*/ 25 w 59"/>
                <a:gd name="T45" fmla="*/ 11 h 58"/>
                <a:gd name="T46" fmla="*/ 34 w 59"/>
                <a:gd name="T47" fmla="*/ 0 h 58"/>
                <a:gd name="T48" fmla="*/ 46 w 59"/>
                <a:gd name="T49" fmla="*/ 4 h 58"/>
                <a:gd name="T50" fmla="*/ 55 w 59"/>
                <a:gd name="T51" fmla="*/ 13 h 58"/>
                <a:gd name="T52" fmla="*/ 59 w 59"/>
                <a:gd name="T53" fmla="*/ 25 h 58"/>
                <a:gd name="T54" fmla="*/ 59 w 59"/>
                <a:gd name="T55" fmla="*/ 36 h 58"/>
                <a:gd name="T56" fmla="*/ 54 w 59"/>
                <a:gd name="T57" fmla="*/ 46 h 58"/>
                <a:gd name="T58" fmla="*/ 45 w 59"/>
                <a:gd name="T59" fmla="*/ 54 h 58"/>
                <a:gd name="T60" fmla="*/ 34 w 59"/>
                <a:gd name="T61" fmla="*/ 58 h 58"/>
                <a:gd name="T62" fmla="*/ 23 w 59"/>
                <a:gd name="T63" fmla="*/ 58 h 58"/>
                <a:gd name="T64" fmla="*/ 12 w 59"/>
                <a:gd name="T65" fmla="*/ 54 h 58"/>
                <a:gd name="T66" fmla="*/ 4 w 59"/>
                <a:gd name="T67" fmla="*/ 46 h 58"/>
                <a:gd name="T68" fmla="*/ 0 w 59"/>
                <a:gd name="T69" fmla="*/ 36 h 58"/>
                <a:gd name="T70" fmla="*/ 0 w 59"/>
                <a:gd name="T71" fmla="*/ 26 h 58"/>
                <a:gd name="T72" fmla="*/ 2 w 59"/>
                <a:gd name="T73" fmla="*/ 17 h 58"/>
                <a:gd name="T74" fmla="*/ 7 w 59"/>
                <a:gd name="T75" fmla="*/ 8 h 58"/>
                <a:gd name="T76" fmla="*/ 13 w 59"/>
                <a:gd name="T77" fmla="*/ 1 h 58"/>
                <a:gd name="T78" fmla="*/ 21 w 59"/>
                <a:gd name="T79" fmla="*/ 1 h 58"/>
                <a:gd name="T80" fmla="*/ 23 w 59"/>
                <a:gd name="T81" fmla="*/ 1 h 58"/>
                <a:gd name="T82" fmla="*/ 23 w 59"/>
                <a:gd name="T83" fmla="*/ 1 h 58"/>
                <a:gd name="T84" fmla="*/ 34 w 59"/>
                <a:gd name="T8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8">
                  <a:moveTo>
                    <a:pt x="25" y="11"/>
                  </a:moveTo>
                  <a:lnTo>
                    <a:pt x="24" y="13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7" y="33"/>
                  </a:lnTo>
                  <a:lnTo>
                    <a:pt x="19" y="37"/>
                  </a:lnTo>
                  <a:lnTo>
                    <a:pt x="21" y="39"/>
                  </a:lnTo>
                  <a:lnTo>
                    <a:pt x="25" y="42"/>
                  </a:lnTo>
                  <a:lnTo>
                    <a:pt x="29" y="42"/>
                  </a:lnTo>
                  <a:lnTo>
                    <a:pt x="33" y="41"/>
                  </a:lnTo>
                  <a:lnTo>
                    <a:pt x="37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0"/>
                  </a:lnTo>
                  <a:lnTo>
                    <a:pt x="43" y="26"/>
                  </a:lnTo>
                  <a:lnTo>
                    <a:pt x="42" y="22"/>
                  </a:lnTo>
                  <a:lnTo>
                    <a:pt x="40" y="17"/>
                  </a:lnTo>
                  <a:lnTo>
                    <a:pt x="34" y="15"/>
                  </a:lnTo>
                  <a:lnTo>
                    <a:pt x="30" y="12"/>
                  </a:lnTo>
                  <a:lnTo>
                    <a:pt x="25" y="11"/>
                  </a:lnTo>
                  <a:close/>
                  <a:moveTo>
                    <a:pt x="34" y="0"/>
                  </a:moveTo>
                  <a:lnTo>
                    <a:pt x="46" y="4"/>
                  </a:lnTo>
                  <a:lnTo>
                    <a:pt x="55" y="13"/>
                  </a:lnTo>
                  <a:lnTo>
                    <a:pt x="59" y="25"/>
                  </a:lnTo>
                  <a:lnTo>
                    <a:pt x="59" y="36"/>
                  </a:lnTo>
                  <a:lnTo>
                    <a:pt x="54" y="46"/>
                  </a:lnTo>
                  <a:lnTo>
                    <a:pt x="45" y="54"/>
                  </a:lnTo>
                  <a:lnTo>
                    <a:pt x="34" y="58"/>
                  </a:lnTo>
                  <a:lnTo>
                    <a:pt x="23" y="58"/>
                  </a:lnTo>
                  <a:lnTo>
                    <a:pt x="12" y="54"/>
                  </a:lnTo>
                  <a:lnTo>
                    <a:pt x="4" y="4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3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A05324-B3F9-4C0C-AEB0-2F16EB0FDF95}"/>
              </a:ext>
            </a:extLst>
          </p:cNvPr>
          <p:cNvSpPr txBox="1"/>
          <p:nvPr/>
        </p:nvSpPr>
        <p:spPr>
          <a:xfrm>
            <a:off x="1223958" y="1499019"/>
            <a:ext cx="10699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크롤링</a:t>
            </a:r>
            <a:r>
              <a:rPr lang="ko-KR" altLang="en-US" sz="2400" dirty="0"/>
              <a:t> </a:t>
            </a:r>
            <a:r>
              <a:rPr lang="en-US" altLang="ko-KR" sz="2400" dirty="0"/>
              <a:t>               </a:t>
            </a:r>
            <a:r>
              <a:rPr lang="ko-KR" altLang="en-US" sz="2400" dirty="0"/>
              <a:t>파일변환 </a:t>
            </a:r>
            <a:r>
              <a:rPr lang="en-US" altLang="ko-KR" sz="2400" dirty="0"/>
              <a:t>(.</a:t>
            </a:r>
            <a:r>
              <a:rPr lang="en-US" altLang="ko-KR" sz="2400" dirty="0" err="1"/>
              <a:t>tfrecord</a:t>
            </a:r>
            <a:r>
              <a:rPr lang="en-US" altLang="ko-KR" sz="2400" dirty="0"/>
              <a:t>)             </a:t>
            </a:r>
            <a:r>
              <a:rPr lang="ko-KR" altLang="en-US" sz="2400" dirty="0"/>
              <a:t>데이터 생성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               </a:t>
            </a:r>
          </a:p>
          <a:p>
            <a:r>
              <a:rPr lang="en-US" altLang="ko-KR" sz="2400" dirty="0"/>
              <a:t>                         </a:t>
            </a:r>
          </a:p>
          <a:p>
            <a:r>
              <a:rPr lang="en-US" altLang="ko-KR" sz="2400" dirty="0"/>
              <a:t>             Training                </a:t>
            </a:r>
            <a:r>
              <a:rPr lang="ko-KR" altLang="en-US" sz="2400" dirty="0"/>
              <a:t>멜로디 및 리듬 생성 </a:t>
            </a:r>
          </a:p>
        </p:txBody>
      </p:sp>
      <p:pic>
        <p:nvPicPr>
          <p:cNvPr id="1026" name="Picture 2" descr="ë¹¨ë¦¬ê°ê¸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7C0EF3AB-2E6F-4F89-A977-165865B9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20" y="1282744"/>
            <a:ext cx="936172" cy="10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ë¹¨ë¦¬ê°ê¸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81FCFAA3-0F45-4D4B-9D2F-384AD438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559" y="1280581"/>
            <a:ext cx="936172" cy="10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ë¹¨ë¦¬ê°ê¸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726E8B93-3EE5-4340-A1E0-C30A6E2A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86" y="2699420"/>
            <a:ext cx="936172" cy="10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ë¹¨ë¦¬ê°ê¸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00DE7280-189B-4A20-8560-F3808D8F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074" y="2699420"/>
            <a:ext cx="936172" cy="102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5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266451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1.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계기</a:t>
            </a:r>
            <a:endParaRPr lang="ko-KR" altLang="en-US" sz="2000" spc="300" dirty="0" err="1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2614F-30EA-44AA-ABF3-9D154933513C}"/>
              </a:ext>
            </a:extLst>
          </p:cNvPr>
          <p:cNvSpPr txBox="1"/>
          <p:nvPr/>
        </p:nvSpPr>
        <p:spPr>
          <a:xfrm>
            <a:off x="261256" y="149950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우리는 음악을 좋아한다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F828F-5912-4997-9880-8EFB34C471A6}"/>
              </a:ext>
            </a:extLst>
          </p:cNvPr>
          <p:cNvSpPr txBox="1"/>
          <p:nvPr/>
        </p:nvSpPr>
        <p:spPr>
          <a:xfrm>
            <a:off x="166007" y="1962150"/>
            <a:ext cx="28384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그럼 만들어보자 </a:t>
            </a:r>
          </a:p>
        </p:txBody>
      </p:sp>
      <p:pic>
        <p:nvPicPr>
          <p:cNvPr id="4" name="그림 4" descr="사람, 실내, 남자, 보는이(가) 표시된 사진&#10;&#10;매우 높은 신뢰도로 생성된 설명">
            <a:extLst>
              <a:ext uri="{FF2B5EF4-FFF2-40B4-BE49-F238E27FC236}">
                <a16:creationId xmlns:a16="http://schemas.microsoft.com/office/drawing/2014/main" id="{37C59F51-C626-4755-A960-3DA33DCDE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6" r="-498" b="-885"/>
          <a:stretch/>
        </p:blipFill>
        <p:spPr>
          <a:xfrm>
            <a:off x="3663042" y="2671082"/>
            <a:ext cx="3800134" cy="2481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567CDBB-5AF1-42F5-82ED-67A4F9E9C6A7}"/>
              </a:ext>
            </a:extLst>
          </p:cNvPr>
          <p:cNvSpPr/>
          <p:nvPr/>
        </p:nvSpPr>
        <p:spPr>
          <a:xfrm>
            <a:off x="6618510" y="2020496"/>
            <a:ext cx="2931889" cy="612648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맑은 고딕"/>
              </a:rPr>
              <a:t>쉬워보여</a:t>
            </a:r>
            <a:r>
              <a:rPr lang="en-US" altLang="ko-KR" dirty="0">
                <a:ea typeface="맑은 고딕"/>
              </a:rPr>
              <a:t>? </a:t>
            </a:r>
            <a:r>
              <a:rPr lang="ko-KR" altLang="en-US" dirty="0">
                <a:ea typeface="맑은 고딕"/>
              </a:rPr>
              <a:t>해보시던가</a:t>
            </a:r>
            <a:r>
              <a:rPr lang="en-US" altLang="ko-KR" dirty="0">
                <a:ea typeface="맑은 고딕"/>
              </a:rPr>
              <a:t>…</a:t>
            </a:r>
            <a:r>
              <a:rPr lang="ko-KR" altLang="en-US" dirty="0">
                <a:ea typeface="맑은 고딕"/>
              </a:rPr>
              <a:t>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81805-9B35-4D07-905B-4E8E434301F0}"/>
              </a:ext>
            </a:extLst>
          </p:cNvPr>
          <p:cNvSpPr txBox="1"/>
          <p:nvPr/>
        </p:nvSpPr>
        <p:spPr>
          <a:xfrm>
            <a:off x="261256" y="27513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어떻게?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6605C-0C04-46C2-A25E-067549208E60}"/>
              </a:ext>
            </a:extLst>
          </p:cNvPr>
          <p:cNvSpPr txBox="1"/>
          <p:nvPr/>
        </p:nvSpPr>
        <p:spPr>
          <a:xfrm>
            <a:off x="166006" y="386714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찾아보니까 </a:t>
            </a:r>
          </a:p>
          <a:p>
            <a:pPr algn="ctr"/>
            <a:r>
              <a:rPr lang="ko-KR" altLang="en-US" dirty="0" err="1">
                <a:ea typeface="맑은 고딕"/>
              </a:rPr>
              <a:t>magenta라는게</a:t>
            </a:r>
            <a:r>
              <a:rPr lang="ko-KR" altLang="en-US" dirty="0">
                <a:ea typeface="맑은 고딕"/>
              </a:rPr>
              <a:t> 있네?</a:t>
            </a:r>
          </a:p>
        </p:txBody>
      </p:sp>
    </p:spTree>
    <p:extLst>
      <p:ext uri="{BB962C8B-B14F-4D97-AF65-F5344CB8AC3E}">
        <p14:creationId xmlns:p14="http://schemas.microsoft.com/office/powerpoint/2010/main" val="13346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429636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2-1.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개발환경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셋팅</a:t>
            </a:r>
            <a:endParaRPr lang="ko-KR" altLang="en-US" sz="2000" spc="300" dirty="0" err="1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52CAB78-58A5-4585-93E3-0CE62CDF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2928257"/>
            <a:ext cx="2743200" cy="279762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4966FDE-DD98-4E46-9167-A5E260C2EBCD}"/>
              </a:ext>
            </a:extLst>
          </p:cNvPr>
          <p:cNvSpPr/>
          <p:nvPr/>
        </p:nvSpPr>
        <p:spPr>
          <a:xfrm>
            <a:off x="5157759" y="40847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5A7AA5B-3F77-437D-9CAA-B454D12D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05" y="2983664"/>
            <a:ext cx="3396342" cy="2741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43324-8208-4D6E-848D-B353F7BD1E66}"/>
              </a:ext>
            </a:extLst>
          </p:cNvPr>
          <p:cNvSpPr txBox="1"/>
          <p:nvPr/>
        </p:nvSpPr>
        <p:spPr>
          <a:xfrm>
            <a:off x="-146959" y="2002970"/>
            <a:ext cx="5682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 err="1"/>
              <a:t>설치가</a:t>
            </a:r>
            <a:r>
              <a:rPr lang="en-US" altLang="ko-KR" dirty="0"/>
              <a:t> </a:t>
            </a:r>
            <a:r>
              <a:rPr lang="en-US" altLang="ko-KR" dirty="0" err="1"/>
              <a:t>잘안되지만</a:t>
            </a:r>
            <a:r>
              <a:rPr lang="en-US" altLang="ko-KR" dirty="0"/>
              <a:t> </a:t>
            </a:r>
            <a:r>
              <a:rPr lang="en-US" altLang="ko-KR" dirty="0" err="1"/>
              <a:t>잘될거야</a:t>
            </a:r>
            <a:r>
              <a:rPr lang="en-US" altLang="ko-KR" dirty="0"/>
              <a:t>!</a:t>
            </a:r>
            <a:endParaRPr lang="en-US" altLang="ko-KR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BFDB3-99DE-4CA2-A144-1D22E043351A}"/>
              </a:ext>
            </a:extLst>
          </p:cNvPr>
          <p:cNvSpPr txBox="1"/>
          <p:nvPr/>
        </p:nvSpPr>
        <p:spPr>
          <a:xfrm>
            <a:off x="7296150" y="20029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는 개뿔...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EC3B-6AEE-4FCE-814A-B5B842D80B14}"/>
              </a:ext>
            </a:extLst>
          </p:cNvPr>
          <p:cNvSpPr txBox="1"/>
          <p:nvPr/>
        </p:nvSpPr>
        <p:spPr>
          <a:xfrm>
            <a:off x="1029766" y="5940564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F43584-64D3-49D5-A652-FEE2384F51E6}"/>
              </a:ext>
            </a:extLst>
          </p:cNvPr>
          <p:cNvSpPr txBox="1"/>
          <p:nvPr/>
        </p:nvSpPr>
        <p:spPr>
          <a:xfrm>
            <a:off x="2694212" y="5763569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C0395D-47DA-4E0D-97EB-045811C8DAFF}"/>
              </a:ext>
            </a:extLst>
          </p:cNvPr>
          <p:cNvSpPr txBox="1"/>
          <p:nvPr/>
        </p:nvSpPr>
        <p:spPr>
          <a:xfrm>
            <a:off x="4191177" y="5988595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7FF59-593E-4419-8DDC-2ACD3C8FF757}"/>
              </a:ext>
            </a:extLst>
          </p:cNvPr>
          <p:cNvSpPr txBox="1"/>
          <p:nvPr/>
        </p:nvSpPr>
        <p:spPr>
          <a:xfrm>
            <a:off x="5735226" y="5827661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246D4-9971-4C8D-A736-87EB74B0F8F9}"/>
              </a:ext>
            </a:extLst>
          </p:cNvPr>
          <p:cNvSpPr txBox="1"/>
          <p:nvPr/>
        </p:nvSpPr>
        <p:spPr>
          <a:xfrm>
            <a:off x="8757109" y="6150114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B6279-FC0F-4AD9-90DE-2C284A1333B4}"/>
              </a:ext>
            </a:extLst>
          </p:cNvPr>
          <p:cNvSpPr txBox="1"/>
          <p:nvPr/>
        </p:nvSpPr>
        <p:spPr>
          <a:xfrm>
            <a:off x="7296150" y="5963457"/>
            <a:ext cx="190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ERROR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501291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2-2 </a:t>
            </a:r>
            <a:r>
              <a:rPr lang="en-US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Data </a:t>
            </a:r>
            <a:r>
              <a:rPr lang="en-US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set을</a:t>
            </a:r>
            <a:r>
              <a:rPr lang="en-US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 </a:t>
            </a:r>
            <a:r>
              <a:rPr lang="en-US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모으자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 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014077" y="5395484"/>
            <a:ext cx="949324" cy="1330326"/>
            <a:chOff x="3108326" y="4732338"/>
            <a:chExt cx="1317625" cy="2027238"/>
          </a:xfrm>
        </p:grpSpPr>
        <p:sp>
          <p:nvSpPr>
            <p:cNvPr id="25" name="Freeform 60"/>
            <p:cNvSpPr>
              <a:spLocks noEditPoints="1"/>
            </p:cNvSpPr>
            <p:nvPr/>
          </p:nvSpPr>
          <p:spPr bwMode="auto">
            <a:xfrm>
              <a:off x="3108326" y="4732338"/>
              <a:ext cx="1317625" cy="2027238"/>
            </a:xfrm>
            <a:custGeom>
              <a:avLst/>
              <a:gdLst>
                <a:gd name="T0" fmla="*/ 117 w 830"/>
                <a:gd name="T1" fmla="*/ 467 h 1277"/>
                <a:gd name="T2" fmla="*/ 195 w 830"/>
                <a:gd name="T3" fmla="*/ 716 h 1277"/>
                <a:gd name="T4" fmla="*/ 229 w 830"/>
                <a:gd name="T5" fmla="*/ 980 h 1277"/>
                <a:gd name="T6" fmla="*/ 220 w 830"/>
                <a:gd name="T7" fmla="*/ 1160 h 1277"/>
                <a:gd name="T8" fmla="*/ 296 w 830"/>
                <a:gd name="T9" fmla="*/ 1215 h 1277"/>
                <a:gd name="T10" fmla="*/ 334 w 830"/>
                <a:gd name="T11" fmla="*/ 1241 h 1277"/>
                <a:gd name="T12" fmla="*/ 342 w 830"/>
                <a:gd name="T13" fmla="*/ 1043 h 1277"/>
                <a:gd name="T14" fmla="*/ 334 w 830"/>
                <a:gd name="T15" fmla="*/ 718 h 1277"/>
                <a:gd name="T16" fmla="*/ 307 w 830"/>
                <a:gd name="T17" fmla="*/ 478 h 1277"/>
                <a:gd name="T18" fmla="*/ 257 w 830"/>
                <a:gd name="T19" fmla="*/ 400 h 1277"/>
                <a:gd name="T20" fmla="*/ 93 w 830"/>
                <a:gd name="T21" fmla="*/ 340 h 1277"/>
                <a:gd name="T22" fmla="*/ 763 w 830"/>
                <a:gd name="T23" fmla="*/ 194 h 1277"/>
                <a:gd name="T24" fmla="*/ 661 w 830"/>
                <a:gd name="T25" fmla="*/ 233 h 1277"/>
                <a:gd name="T26" fmla="*/ 383 w 830"/>
                <a:gd name="T27" fmla="*/ 366 h 1277"/>
                <a:gd name="T28" fmla="*/ 304 w 830"/>
                <a:gd name="T29" fmla="*/ 406 h 1277"/>
                <a:gd name="T30" fmla="*/ 334 w 830"/>
                <a:gd name="T31" fmla="*/ 517 h 1277"/>
                <a:gd name="T32" fmla="*/ 351 w 830"/>
                <a:gd name="T33" fmla="*/ 707 h 1277"/>
                <a:gd name="T34" fmla="*/ 360 w 830"/>
                <a:gd name="T35" fmla="*/ 1043 h 1277"/>
                <a:gd name="T36" fmla="*/ 355 w 830"/>
                <a:gd name="T37" fmla="*/ 1225 h 1277"/>
                <a:gd name="T38" fmla="*/ 472 w 830"/>
                <a:gd name="T39" fmla="*/ 1258 h 1277"/>
                <a:gd name="T40" fmla="*/ 738 w 830"/>
                <a:gd name="T41" fmla="*/ 1182 h 1277"/>
                <a:gd name="T42" fmla="*/ 788 w 830"/>
                <a:gd name="T43" fmla="*/ 885 h 1277"/>
                <a:gd name="T44" fmla="*/ 812 w 830"/>
                <a:gd name="T45" fmla="*/ 489 h 1277"/>
                <a:gd name="T46" fmla="*/ 796 w 830"/>
                <a:gd name="T47" fmla="*/ 268 h 1277"/>
                <a:gd name="T48" fmla="*/ 782 w 830"/>
                <a:gd name="T49" fmla="*/ 184 h 1277"/>
                <a:gd name="T50" fmla="*/ 271 w 830"/>
                <a:gd name="T51" fmla="*/ 150 h 1277"/>
                <a:gd name="T52" fmla="*/ 24 w 830"/>
                <a:gd name="T53" fmla="*/ 289 h 1277"/>
                <a:gd name="T54" fmla="*/ 228 w 830"/>
                <a:gd name="T55" fmla="*/ 373 h 1277"/>
                <a:gd name="T56" fmla="*/ 354 w 830"/>
                <a:gd name="T57" fmla="*/ 358 h 1277"/>
                <a:gd name="T58" fmla="*/ 532 w 830"/>
                <a:gd name="T59" fmla="*/ 269 h 1277"/>
                <a:gd name="T60" fmla="*/ 745 w 830"/>
                <a:gd name="T61" fmla="*/ 179 h 1277"/>
                <a:gd name="T62" fmla="*/ 774 w 830"/>
                <a:gd name="T63" fmla="*/ 163 h 1277"/>
                <a:gd name="T64" fmla="*/ 693 w 830"/>
                <a:gd name="T65" fmla="*/ 97 h 1277"/>
                <a:gd name="T66" fmla="*/ 597 w 830"/>
                <a:gd name="T67" fmla="*/ 43 h 1277"/>
                <a:gd name="T68" fmla="*/ 537 w 830"/>
                <a:gd name="T69" fmla="*/ 17 h 1277"/>
                <a:gd name="T70" fmla="*/ 540 w 830"/>
                <a:gd name="T71" fmla="*/ 2 h 1277"/>
                <a:gd name="T72" fmla="*/ 606 w 830"/>
                <a:gd name="T73" fmla="*/ 26 h 1277"/>
                <a:gd name="T74" fmla="*/ 712 w 830"/>
                <a:gd name="T75" fmla="*/ 88 h 1277"/>
                <a:gd name="T76" fmla="*/ 770 w 830"/>
                <a:gd name="T77" fmla="*/ 132 h 1277"/>
                <a:gd name="T78" fmla="*/ 796 w 830"/>
                <a:gd name="T79" fmla="*/ 163 h 1277"/>
                <a:gd name="T80" fmla="*/ 803 w 830"/>
                <a:gd name="T81" fmla="*/ 191 h 1277"/>
                <a:gd name="T82" fmla="*/ 830 w 830"/>
                <a:gd name="T83" fmla="*/ 441 h 1277"/>
                <a:gd name="T84" fmla="*/ 816 w 830"/>
                <a:gd name="T85" fmla="*/ 804 h 1277"/>
                <a:gd name="T86" fmla="*/ 778 w 830"/>
                <a:gd name="T87" fmla="*/ 1092 h 1277"/>
                <a:gd name="T88" fmla="*/ 732 w 830"/>
                <a:gd name="T89" fmla="*/ 1264 h 1277"/>
                <a:gd name="T90" fmla="*/ 727 w 830"/>
                <a:gd name="T91" fmla="*/ 1272 h 1277"/>
                <a:gd name="T92" fmla="*/ 719 w 830"/>
                <a:gd name="T93" fmla="*/ 1276 h 1277"/>
                <a:gd name="T94" fmla="*/ 407 w 830"/>
                <a:gd name="T95" fmla="*/ 1277 h 1277"/>
                <a:gd name="T96" fmla="*/ 341 w 830"/>
                <a:gd name="T97" fmla="*/ 1272 h 1277"/>
                <a:gd name="T98" fmla="*/ 337 w 830"/>
                <a:gd name="T99" fmla="*/ 1266 h 1277"/>
                <a:gd name="T100" fmla="*/ 329 w 830"/>
                <a:gd name="T101" fmla="*/ 1260 h 1277"/>
                <a:gd name="T102" fmla="*/ 316 w 830"/>
                <a:gd name="T103" fmla="*/ 1253 h 1277"/>
                <a:gd name="T104" fmla="*/ 232 w 830"/>
                <a:gd name="T105" fmla="*/ 1191 h 1277"/>
                <a:gd name="T106" fmla="*/ 206 w 830"/>
                <a:gd name="T107" fmla="*/ 1170 h 1277"/>
                <a:gd name="T108" fmla="*/ 202 w 830"/>
                <a:gd name="T109" fmla="*/ 1162 h 1277"/>
                <a:gd name="T110" fmla="*/ 203 w 830"/>
                <a:gd name="T111" fmla="*/ 894 h 1277"/>
                <a:gd name="T112" fmla="*/ 155 w 830"/>
                <a:gd name="T113" fmla="*/ 629 h 1277"/>
                <a:gd name="T114" fmla="*/ 54 w 830"/>
                <a:gd name="T115" fmla="*/ 381 h 1277"/>
                <a:gd name="T116" fmla="*/ 10 w 830"/>
                <a:gd name="T117" fmla="*/ 296 h 1277"/>
                <a:gd name="T118" fmla="*/ 2 w 830"/>
                <a:gd name="T119" fmla="*/ 293 h 1277"/>
                <a:gd name="T120" fmla="*/ 2 w 830"/>
                <a:gd name="T121" fmla="*/ 284 h 1277"/>
                <a:gd name="T122" fmla="*/ 131 w 830"/>
                <a:gd name="T123" fmla="*/ 205 h 1277"/>
                <a:gd name="T124" fmla="*/ 394 w 830"/>
                <a:gd name="T125" fmla="*/ 65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0" h="1277">
                  <a:moveTo>
                    <a:pt x="37" y="313"/>
                  </a:moveTo>
                  <a:lnTo>
                    <a:pt x="79" y="389"/>
                  </a:lnTo>
                  <a:lnTo>
                    <a:pt x="117" y="467"/>
                  </a:lnTo>
                  <a:lnTo>
                    <a:pt x="148" y="548"/>
                  </a:lnTo>
                  <a:lnTo>
                    <a:pt x="175" y="631"/>
                  </a:lnTo>
                  <a:lnTo>
                    <a:pt x="195" y="716"/>
                  </a:lnTo>
                  <a:lnTo>
                    <a:pt x="212" y="802"/>
                  </a:lnTo>
                  <a:lnTo>
                    <a:pt x="224" y="891"/>
                  </a:lnTo>
                  <a:lnTo>
                    <a:pt x="229" y="980"/>
                  </a:lnTo>
                  <a:lnTo>
                    <a:pt x="227" y="1071"/>
                  </a:lnTo>
                  <a:lnTo>
                    <a:pt x="218" y="1158"/>
                  </a:lnTo>
                  <a:lnTo>
                    <a:pt x="220" y="1160"/>
                  </a:lnTo>
                  <a:lnTo>
                    <a:pt x="246" y="1175"/>
                  </a:lnTo>
                  <a:lnTo>
                    <a:pt x="271" y="1195"/>
                  </a:lnTo>
                  <a:lnTo>
                    <a:pt x="296" y="1215"/>
                  </a:lnTo>
                  <a:lnTo>
                    <a:pt x="307" y="1222"/>
                  </a:lnTo>
                  <a:lnTo>
                    <a:pt x="321" y="1232"/>
                  </a:lnTo>
                  <a:lnTo>
                    <a:pt x="334" y="1241"/>
                  </a:lnTo>
                  <a:lnTo>
                    <a:pt x="335" y="1196"/>
                  </a:lnTo>
                  <a:lnTo>
                    <a:pt x="338" y="1152"/>
                  </a:lnTo>
                  <a:lnTo>
                    <a:pt x="342" y="1043"/>
                  </a:lnTo>
                  <a:lnTo>
                    <a:pt x="342" y="934"/>
                  </a:lnTo>
                  <a:lnTo>
                    <a:pt x="339" y="827"/>
                  </a:lnTo>
                  <a:lnTo>
                    <a:pt x="334" y="718"/>
                  </a:lnTo>
                  <a:lnTo>
                    <a:pt x="325" y="611"/>
                  </a:lnTo>
                  <a:lnTo>
                    <a:pt x="317" y="543"/>
                  </a:lnTo>
                  <a:lnTo>
                    <a:pt x="307" y="478"/>
                  </a:lnTo>
                  <a:lnTo>
                    <a:pt x="291" y="412"/>
                  </a:lnTo>
                  <a:lnTo>
                    <a:pt x="290" y="411"/>
                  </a:lnTo>
                  <a:lnTo>
                    <a:pt x="257" y="400"/>
                  </a:lnTo>
                  <a:lnTo>
                    <a:pt x="224" y="391"/>
                  </a:lnTo>
                  <a:lnTo>
                    <a:pt x="151" y="364"/>
                  </a:lnTo>
                  <a:lnTo>
                    <a:pt x="93" y="340"/>
                  </a:lnTo>
                  <a:lnTo>
                    <a:pt x="37" y="313"/>
                  </a:lnTo>
                  <a:close/>
                  <a:moveTo>
                    <a:pt x="782" y="184"/>
                  </a:moveTo>
                  <a:lnTo>
                    <a:pt x="763" y="194"/>
                  </a:lnTo>
                  <a:lnTo>
                    <a:pt x="744" y="200"/>
                  </a:lnTo>
                  <a:lnTo>
                    <a:pt x="724" y="208"/>
                  </a:lnTo>
                  <a:lnTo>
                    <a:pt x="661" y="233"/>
                  </a:lnTo>
                  <a:lnTo>
                    <a:pt x="538" y="286"/>
                  </a:lnTo>
                  <a:lnTo>
                    <a:pt x="460" y="326"/>
                  </a:lnTo>
                  <a:lnTo>
                    <a:pt x="383" y="36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18" y="441"/>
                  </a:lnTo>
                  <a:lnTo>
                    <a:pt x="328" y="479"/>
                  </a:lnTo>
                  <a:lnTo>
                    <a:pt x="334" y="517"/>
                  </a:lnTo>
                  <a:lnTo>
                    <a:pt x="338" y="556"/>
                  </a:lnTo>
                  <a:lnTo>
                    <a:pt x="342" y="594"/>
                  </a:lnTo>
                  <a:lnTo>
                    <a:pt x="351" y="707"/>
                  </a:lnTo>
                  <a:lnTo>
                    <a:pt x="358" y="818"/>
                  </a:lnTo>
                  <a:lnTo>
                    <a:pt x="360" y="931"/>
                  </a:lnTo>
                  <a:lnTo>
                    <a:pt x="360" y="1043"/>
                  </a:lnTo>
                  <a:lnTo>
                    <a:pt x="358" y="1152"/>
                  </a:lnTo>
                  <a:lnTo>
                    <a:pt x="356" y="1188"/>
                  </a:lnTo>
                  <a:lnTo>
                    <a:pt x="355" y="1225"/>
                  </a:lnTo>
                  <a:lnTo>
                    <a:pt x="350" y="1262"/>
                  </a:lnTo>
                  <a:lnTo>
                    <a:pt x="411" y="1258"/>
                  </a:lnTo>
                  <a:lnTo>
                    <a:pt x="472" y="1258"/>
                  </a:lnTo>
                  <a:lnTo>
                    <a:pt x="532" y="1258"/>
                  </a:lnTo>
                  <a:lnTo>
                    <a:pt x="716" y="1257"/>
                  </a:lnTo>
                  <a:lnTo>
                    <a:pt x="738" y="1182"/>
                  </a:lnTo>
                  <a:lnTo>
                    <a:pt x="755" y="1106"/>
                  </a:lnTo>
                  <a:lnTo>
                    <a:pt x="770" y="1029"/>
                  </a:lnTo>
                  <a:lnTo>
                    <a:pt x="788" y="885"/>
                  </a:lnTo>
                  <a:lnTo>
                    <a:pt x="803" y="741"/>
                  </a:lnTo>
                  <a:lnTo>
                    <a:pt x="810" y="597"/>
                  </a:lnTo>
                  <a:lnTo>
                    <a:pt x="812" y="489"/>
                  </a:lnTo>
                  <a:lnTo>
                    <a:pt x="808" y="382"/>
                  </a:lnTo>
                  <a:lnTo>
                    <a:pt x="803" y="324"/>
                  </a:lnTo>
                  <a:lnTo>
                    <a:pt x="796" y="268"/>
                  </a:lnTo>
                  <a:lnTo>
                    <a:pt x="788" y="216"/>
                  </a:lnTo>
                  <a:lnTo>
                    <a:pt x="783" y="188"/>
                  </a:lnTo>
                  <a:lnTo>
                    <a:pt x="782" y="184"/>
                  </a:lnTo>
                  <a:close/>
                  <a:moveTo>
                    <a:pt x="537" y="17"/>
                  </a:moveTo>
                  <a:lnTo>
                    <a:pt x="403" y="82"/>
                  </a:lnTo>
                  <a:lnTo>
                    <a:pt x="271" y="150"/>
                  </a:lnTo>
                  <a:lnTo>
                    <a:pt x="189" y="196"/>
                  </a:lnTo>
                  <a:lnTo>
                    <a:pt x="106" y="243"/>
                  </a:lnTo>
                  <a:lnTo>
                    <a:pt x="24" y="289"/>
                  </a:lnTo>
                  <a:lnTo>
                    <a:pt x="89" y="318"/>
                  </a:lnTo>
                  <a:lnTo>
                    <a:pt x="156" y="347"/>
                  </a:lnTo>
                  <a:lnTo>
                    <a:pt x="228" y="373"/>
                  </a:lnTo>
                  <a:lnTo>
                    <a:pt x="262" y="383"/>
                  </a:lnTo>
                  <a:lnTo>
                    <a:pt x="296" y="394"/>
                  </a:lnTo>
                  <a:lnTo>
                    <a:pt x="354" y="358"/>
                  </a:lnTo>
                  <a:lnTo>
                    <a:pt x="411" y="327"/>
                  </a:lnTo>
                  <a:lnTo>
                    <a:pt x="472" y="297"/>
                  </a:lnTo>
                  <a:lnTo>
                    <a:pt x="532" y="269"/>
                  </a:lnTo>
                  <a:lnTo>
                    <a:pt x="653" y="216"/>
                  </a:lnTo>
                  <a:lnTo>
                    <a:pt x="715" y="191"/>
                  </a:lnTo>
                  <a:lnTo>
                    <a:pt x="745" y="179"/>
                  </a:lnTo>
                  <a:lnTo>
                    <a:pt x="774" y="170"/>
                  </a:lnTo>
                  <a:lnTo>
                    <a:pt x="774" y="167"/>
                  </a:lnTo>
                  <a:lnTo>
                    <a:pt x="774" y="163"/>
                  </a:lnTo>
                  <a:lnTo>
                    <a:pt x="750" y="139"/>
                  </a:lnTo>
                  <a:lnTo>
                    <a:pt x="723" y="116"/>
                  </a:lnTo>
                  <a:lnTo>
                    <a:pt x="693" y="97"/>
                  </a:lnTo>
                  <a:lnTo>
                    <a:pt x="664" y="78"/>
                  </a:lnTo>
                  <a:lnTo>
                    <a:pt x="631" y="60"/>
                  </a:lnTo>
                  <a:lnTo>
                    <a:pt x="597" y="43"/>
                  </a:lnTo>
                  <a:lnTo>
                    <a:pt x="578" y="35"/>
                  </a:lnTo>
                  <a:lnTo>
                    <a:pt x="557" y="27"/>
                  </a:lnTo>
                  <a:lnTo>
                    <a:pt x="537" y="17"/>
                  </a:lnTo>
                  <a:close/>
                  <a:moveTo>
                    <a:pt x="533" y="0"/>
                  </a:moveTo>
                  <a:lnTo>
                    <a:pt x="536" y="0"/>
                  </a:lnTo>
                  <a:lnTo>
                    <a:pt x="540" y="2"/>
                  </a:lnTo>
                  <a:lnTo>
                    <a:pt x="562" y="8"/>
                  </a:lnTo>
                  <a:lnTo>
                    <a:pt x="585" y="17"/>
                  </a:lnTo>
                  <a:lnTo>
                    <a:pt x="606" y="26"/>
                  </a:lnTo>
                  <a:lnTo>
                    <a:pt x="644" y="46"/>
                  </a:lnTo>
                  <a:lnTo>
                    <a:pt x="680" y="65"/>
                  </a:lnTo>
                  <a:lnTo>
                    <a:pt x="712" y="88"/>
                  </a:lnTo>
                  <a:lnTo>
                    <a:pt x="744" y="111"/>
                  </a:lnTo>
                  <a:lnTo>
                    <a:pt x="757" y="120"/>
                  </a:lnTo>
                  <a:lnTo>
                    <a:pt x="770" y="132"/>
                  </a:lnTo>
                  <a:lnTo>
                    <a:pt x="782" y="144"/>
                  </a:lnTo>
                  <a:lnTo>
                    <a:pt x="791" y="157"/>
                  </a:lnTo>
                  <a:lnTo>
                    <a:pt x="796" y="163"/>
                  </a:lnTo>
                  <a:lnTo>
                    <a:pt x="800" y="173"/>
                  </a:lnTo>
                  <a:lnTo>
                    <a:pt x="801" y="182"/>
                  </a:lnTo>
                  <a:lnTo>
                    <a:pt x="803" y="191"/>
                  </a:lnTo>
                  <a:lnTo>
                    <a:pt x="813" y="256"/>
                  </a:lnTo>
                  <a:lnTo>
                    <a:pt x="822" y="322"/>
                  </a:lnTo>
                  <a:lnTo>
                    <a:pt x="830" y="441"/>
                  </a:lnTo>
                  <a:lnTo>
                    <a:pt x="830" y="563"/>
                  </a:lnTo>
                  <a:lnTo>
                    <a:pt x="825" y="683"/>
                  </a:lnTo>
                  <a:lnTo>
                    <a:pt x="816" y="804"/>
                  </a:lnTo>
                  <a:lnTo>
                    <a:pt x="803" y="919"/>
                  </a:lnTo>
                  <a:lnTo>
                    <a:pt x="788" y="1033"/>
                  </a:lnTo>
                  <a:lnTo>
                    <a:pt x="778" y="1092"/>
                  </a:lnTo>
                  <a:lnTo>
                    <a:pt x="766" y="1150"/>
                  </a:lnTo>
                  <a:lnTo>
                    <a:pt x="752" y="1208"/>
                  </a:lnTo>
                  <a:lnTo>
                    <a:pt x="732" y="1264"/>
                  </a:lnTo>
                  <a:lnTo>
                    <a:pt x="729" y="1267"/>
                  </a:lnTo>
                  <a:lnTo>
                    <a:pt x="728" y="1270"/>
                  </a:lnTo>
                  <a:lnTo>
                    <a:pt x="727" y="1272"/>
                  </a:lnTo>
                  <a:lnTo>
                    <a:pt x="724" y="1274"/>
                  </a:lnTo>
                  <a:lnTo>
                    <a:pt x="721" y="1275"/>
                  </a:lnTo>
                  <a:lnTo>
                    <a:pt x="719" y="1276"/>
                  </a:lnTo>
                  <a:lnTo>
                    <a:pt x="532" y="1276"/>
                  </a:lnTo>
                  <a:lnTo>
                    <a:pt x="469" y="1277"/>
                  </a:lnTo>
                  <a:lnTo>
                    <a:pt x="407" y="1277"/>
                  </a:lnTo>
                  <a:lnTo>
                    <a:pt x="345" y="1275"/>
                  </a:lnTo>
                  <a:lnTo>
                    <a:pt x="342" y="1274"/>
                  </a:lnTo>
                  <a:lnTo>
                    <a:pt x="341" y="1272"/>
                  </a:lnTo>
                  <a:lnTo>
                    <a:pt x="339" y="1270"/>
                  </a:lnTo>
                  <a:lnTo>
                    <a:pt x="339" y="1267"/>
                  </a:lnTo>
                  <a:lnTo>
                    <a:pt x="337" y="1266"/>
                  </a:lnTo>
                  <a:lnTo>
                    <a:pt x="335" y="1264"/>
                  </a:lnTo>
                  <a:lnTo>
                    <a:pt x="334" y="1262"/>
                  </a:lnTo>
                  <a:lnTo>
                    <a:pt x="329" y="1260"/>
                  </a:lnTo>
                  <a:lnTo>
                    <a:pt x="325" y="1259"/>
                  </a:lnTo>
                  <a:lnTo>
                    <a:pt x="321" y="1257"/>
                  </a:lnTo>
                  <a:lnTo>
                    <a:pt x="316" y="1253"/>
                  </a:lnTo>
                  <a:lnTo>
                    <a:pt x="279" y="1226"/>
                  </a:lnTo>
                  <a:lnTo>
                    <a:pt x="256" y="1209"/>
                  </a:lnTo>
                  <a:lnTo>
                    <a:pt x="232" y="1191"/>
                  </a:lnTo>
                  <a:lnTo>
                    <a:pt x="210" y="1171"/>
                  </a:lnTo>
                  <a:lnTo>
                    <a:pt x="210" y="1170"/>
                  </a:lnTo>
                  <a:lnTo>
                    <a:pt x="206" y="1170"/>
                  </a:lnTo>
                  <a:lnTo>
                    <a:pt x="203" y="1168"/>
                  </a:lnTo>
                  <a:lnTo>
                    <a:pt x="202" y="1165"/>
                  </a:lnTo>
                  <a:lnTo>
                    <a:pt x="202" y="1162"/>
                  </a:lnTo>
                  <a:lnTo>
                    <a:pt x="206" y="1072"/>
                  </a:lnTo>
                  <a:lnTo>
                    <a:pt x="207" y="983"/>
                  </a:lnTo>
                  <a:lnTo>
                    <a:pt x="203" y="894"/>
                  </a:lnTo>
                  <a:lnTo>
                    <a:pt x="193" y="805"/>
                  </a:lnTo>
                  <a:lnTo>
                    <a:pt x="177" y="717"/>
                  </a:lnTo>
                  <a:lnTo>
                    <a:pt x="155" y="629"/>
                  </a:lnTo>
                  <a:lnTo>
                    <a:pt x="127" y="544"/>
                  </a:lnTo>
                  <a:lnTo>
                    <a:pt x="93" y="462"/>
                  </a:lnTo>
                  <a:lnTo>
                    <a:pt x="54" y="381"/>
                  </a:lnTo>
                  <a:lnTo>
                    <a:pt x="11" y="302"/>
                  </a:lnTo>
                  <a:lnTo>
                    <a:pt x="10" y="300"/>
                  </a:lnTo>
                  <a:lnTo>
                    <a:pt x="10" y="296"/>
                  </a:lnTo>
                  <a:lnTo>
                    <a:pt x="7" y="296"/>
                  </a:lnTo>
                  <a:lnTo>
                    <a:pt x="4" y="294"/>
                  </a:lnTo>
                  <a:lnTo>
                    <a:pt x="2" y="293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2" y="284"/>
                  </a:lnTo>
                  <a:lnTo>
                    <a:pt x="4" y="281"/>
                  </a:lnTo>
                  <a:lnTo>
                    <a:pt x="67" y="242"/>
                  </a:lnTo>
                  <a:lnTo>
                    <a:pt x="131" y="205"/>
                  </a:lnTo>
                  <a:lnTo>
                    <a:pt x="197" y="169"/>
                  </a:lnTo>
                  <a:lnTo>
                    <a:pt x="262" y="135"/>
                  </a:lnTo>
                  <a:lnTo>
                    <a:pt x="394" y="65"/>
                  </a:lnTo>
                  <a:lnTo>
                    <a:pt x="528" y="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1"/>
            <p:cNvSpPr>
              <a:spLocks noEditPoints="1"/>
            </p:cNvSpPr>
            <p:nvPr/>
          </p:nvSpPr>
          <p:spPr bwMode="auto">
            <a:xfrm>
              <a:off x="3746501" y="5241925"/>
              <a:ext cx="623888" cy="788988"/>
            </a:xfrm>
            <a:custGeom>
              <a:avLst/>
              <a:gdLst>
                <a:gd name="T0" fmla="*/ 215 w 393"/>
                <a:gd name="T1" fmla="*/ 20 h 497"/>
                <a:gd name="T2" fmla="*/ 187 w 393"/>
                <a:gd name="T3" fmla="*/ 30 h 497"/>
                <a:gd name="T4" fmla="*/ 181 w 393"/>
                <a:gd name="T5" fmla="*/ 27 h 497"/>
                <a:gd name="T6" fmla="*/ 151 w 393"/>
                <a:gd name="T7" fmla="*/ 48 h 497"/>
                <a:gd name="T8" fmla="*/ 97 w 393"/>
                <a:gd name="T9" fmla="*/ 99 h 497"/>
                <a:gd name="T10" fmla="*/ 54 w 393"/>
                <a:gd name="T11" fmla="*/ 157 h 497"/>
                <a:gd name="T12" fmla="*/ 25 w 393"/>
                <a:gd name="T13" fmla="*/ 225 h 497"/>
                <a:gd name="T14" fmla="*/ 18 w 393"/>
                <a:gd name="T15" fmla="*/ 289 h 497"/>
                <a:gd name="T16" fmla="*/ 30 w 393"/>
                <a:gd name="T17" fmla="*/ 352 h 497"/>
                <a:gd name="T18" fmla="*/ 60 w 393"/>
                <a:gd name="T19" fmla="*/ 408 h 497"/>
                <a:gd name="T20" fmla="*/ 105 w 393"/>
                <a:gd name="T21" fmla="*/ 447 h 497"/>
                <a:gd name="T22" fmla="*/ 156 w 393"/>
                <a:gd name="T23" fmla="*/ 471 h 497"/>
                <a:gd name="T24" fmla="*/ 211 w 393"/>
                <a:gd name="T25" fmla="*/ 479 h 497"/>
                <a:gd name="T26" fmla="*/ 266 w 393"/>
                <a:gd name="T27" fmla="*/ 471 h 497"/>
                <a:gd name="T28" fmla="*/ 314 w 393"/>
                <a:gd name="T29" fmla="*/ 446 h 497"/>
                <a:gd name="T30" fmla="*/ 350 w 393"/>
                <a:gd name="T31" fmla="*/ 403 h 497"/>
                <a:gd name="T32" fmla="*/ 368 w 393"/>
                <a:gd name="T33" fmla="*/ 350 h 497"/>
                <a:gd name="T34" fmla="*/ 373 w 393"/>
                <a:gd name="T35" fmla="*/ 294 h 497"/>
                <a:gd name="T36" fmla="*/ 373 w 393"/>
                <a:gd name="T37" fmla="*/ 199 h 497"/>
                <a:gd name="T38" fmla="*/ 363 w 393"/>
                <a:gd name="T39" fmla="*/ 124 h 497"/>
                <a:gd name="T40" fmla="*/ 343 w 393"/>
                <a:gd name="T41" fmla="*/ 75 h 497"/>
                <a:gd name="T42" fmla="*/ 309 w 393"/>
                <a:gd name="T43" fmla="*/ 37 h 497"/>
                <a:gd name="T44" fmla="*/ 263 w 393"/>
                <a:gd name="T45" fmla="*/ 19 h 497"/>
                <a:gd name="T46" fmla="*/ 246 w 393"/>
                <a:gd name="T47" fmla="*/ 0 h 497"/>
                <a:gd name="T48" fmla="*/ 296 w 393"/>
                <a:gd name="T49" fmla="*/ 10 h 497"/>
                <a:gd name="T50" fmla="*/ 338 w 393"/>
                <a:gd name="T51" fmla="*/ 37 h 497"/>
                <a:gd name="T52" fmla="*/ 365 w 393"/>
                <a:gd name="T53" fmla="*/ 77 h 497"/>
                <a:gd name="T54" fmla="*/ 381 w 393"/>
                <a:gd name="T55" fmla="*/ 124 h 497"/>
                <a:gd name="T56" fmla="*/ 391 w 393"/>
                <a:gd name="T57" fmla="*/ 205 h 497"/>
                <a:gd name="T58" fmla="*/ 390 w 393"/>
                <a:gd name="T59" fmla="*/ 322 h 497"/>
                <a:gd name="T60" fmla="*/ 380 w 393"/>
                <a:gd name="T61" fmla="*/ 378 h 497"/>
                <a:gd name="T62" fmla="*/ 356 w 393"/>
                <a:gd name="T63" fmla="*/ 429 h 497"/>
                <a:gd name="T64" fmla="*/ 312 w 393"/>
                <a:gd name="T65" fmla="*/ 471 h 497"/>
                <a:gd name="T66" fmla="*/ 254 w 393"/>
                <a:gd name="T67" fmla="*/ 494 h 497"/>
                <a:gd name="T68" fmla="*/ 190 w 393"/>
                <a:gd name="T69" fmla="*/ 496 h 497"/>
                <a:gd name="T70" fmla="*/ 128 w 393"/>
                <a:gd name="T71" fmla="*/ 480 h 497"/>
                <a:gd name="T72" fmla="*/ 73 w 393"/>
                <a:gd name="T73" fmla="*/ 449 h 497"/>
                <a:gd name="T74" fmla="*/ 33 w 393"/>
                <a:gd name="T75" fmla="*/ 401 h 497"/>
                <a:gd name="T76" fmla="*/ 8 w 393"/>
                <a:gd name="T77" fmla="*/ 344 h 497"/>
                <a:gd name="T78" fmla="*/ 0 w 393"/>
                <a:gd name="T79" fmla="*/ 282 h 497"/>
                <a:gd name="T80" fmla="*/ 7 w 393"/>
                <a:gd name="T81" fmla="*/ 219 h 497"/>
                <a:gd name="T82" fmla="*/ 46 w 393"/>
                <a:gd name="T83" fmla="*/ 132 h 497"/>
                <a:gd name="T84" fmla="*/ 109 w 393"/>
                <a:gd name="T85" fmla="*/ 57 h 497"/>
                <a:gd name="T86" fmla="*/ 187 w 393"/>
                <a:gd name="T87" fmla="*/ 2 h 497"/>
                <a:gd name="T88" fmla="*/ 194 w 393"/>
                <a:gd name="T89" fmla="*/ 2 h 497"/>
                <a:gd name="T90" fmla="*/ 196 w 393"/>
                <a:gd name="T91" fmla="*/ 6 h 497"/>
                <a:gd name="T92" fmla="*/ 246 w 393"/>
                <a:gd name="T93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" h="497">
                  <a:moveTo>
                    <a:pt x="238" y="18"/>
                  </a:moveTo>
                  <a:lnTo>
                    <a:pt x="215" y="20"/>
                  </a:lnTo>
                  <a:lnTo>
                    <a:pt x="191" y="28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27"/>
                  </a:lnTo>
                  <a:lnTo>
                    <a:pt x="179" y="24"/>
                  </a:lnTo>
                  <a:lnTo>
                    <a:pt x="151" y="48"/>
                  </a:lnTo>
                  <a:lnTo>
                    <a:pt x="123" y="73"/>
                  </a:lnTo>
                  <a:lnTo>
                    <a:pt x="97" y="99"/>
                  </a:lnTo>
                  <a:lnTo>
                    <a:pt x="73" y="127"/>
                  </a:lnTo>
                  <a:lnTo>
                    <a:pt x="54" y="157"/>
                  </a:lnTo>
                  <a:lnTo>
                    <a:pt x="37" y="189"/>
                  </a:lnTo>
                  <a:lnTo>
                    <a:pt x="25" y="225"/>
                  </a:lnTo>
                  <a:lnTo>
                    <a:pt x="20" y="256"/>
                  </a:lnTo>
                  <a:lnTo>
                    <a:pt x="18" y="289"/>
                  </a:lnTo>
                  <a:lnTo>
                    <a:pt x="22" y="320"/>
                  </a:lnTo>
                  <a:lnTo>
                    <a:pt x="30" y="352"/>
                  </a:lnTo>
                  <a:lnTo>
                    <a:pt x="42" y="382"/>
                  </a:lnTo>
                  <a:lnTo>
                    <a:pt x="60" y="408"/>
                  </a:lnTo>
                  <a:lnTo>
                    <a:pt x="83" y="432"/>
                  </a:lnTo>
                  <a:lnTo>
                    <a:pt x="105" y="447"/>
                  </a:lnTo>
                  <a:lnTo>
                    <a:pt x="130" y="460"/>
                  </a:lnTo>
                  <a:lnTo>
                    <a:pt x="156" y="471"/>
                  </a:lnTo>
                  <a:lnTo>
                    <a:pt x="183" y="476"/>
                  </a:lnTo>
                  <a:lnTo>
                    <a:pt x="211" y="479"/>
                  </a:lnTo>
                  <a:lnTo>
                    <a:pt x="238" y="477"/>
                  </a:lnTo>
                  <a:lnTo>
                    <a:pt x="266" y="471"/>
                  </a:lnTo>
                  <a:lnTo>
                    <a:pt x="291" y="460"/>
                  </a:lnTo>
                  <a:lnTo>
                    <a:pt x="314" y="446"/>
                  </a:lnTo>
                  <a:lnTo>
                    <a:pt x="334" y="426"/>
                  </a:lnTo>
                  <a:lnTo>
                    <a:pt x="350" y="403"/>
                  </a:lnTo>
                  <a:lnTo>
                    <a:pt x="361" y="378"/>
                  </a:lnTo>
                  <a:lnTo>
                    <a:pt x="368" y="350"/>
                  </a:lnTo>
                  <a:lnTo>
                    <a:pt x="372" y="323"/>
                  </a:lnTo>
                  <a:lnTo>
                    <a:pt x="373" y="294"/>
                  </a:lnTo>
                  <a:lnTo>
                    <a:pt x="374" y="247"/>
                  </a:lnTo>
                  <a:lnTo>
                    <a:pt x="373" y="199"/>
                  </a:lnTo>
                  <a:lnTo>
                    <a:pt x="368" y="150"/>
                  </a:lnTo>
                  <a:lnTo>
                    <a:pt x="363" y="124"/>
                  </a:lnTo>
                  <a:lnTo>
                    <a:pt x="355" y="99"/>
                  </a:lnTo>
                  <a:lnTo>
                    <a:pt x="343" y="75"/>
                  </a:lnTo>
                  <a:lnTo>
                    <a:pt x="329" y="55"/>
                  </a:lnTo>
                  <a:lnTo>
                    <a:pt x="309" y="37"/>
                  </a:lnTo>
                  <a:lnTo>
                    <a:pt x="287" y="26"/>
                  </a:lnTo>
                  <a:lnTo>
                    <a:pt x="263" y="19"/>
                  </a:lnTo>
                  <a:lnTo>
                    <a:pt x="238" y="18"/>
                  </a:lnTo>
                  <a:close/>
                  <a:moveTo>
                    <a:pt x="246" y="0"/>
                  </a:moveTo>
                  <a:lnTo>
                    <a:pt x="271" y="2"/>
                  </a:lnTo>
                  <a:lnTo>
                    <a:pt x="296" y="10"/>
                  </a:lnTo>
                  <a:lnTo>
                    <a:pt x="318" y="22"/>
                  </a:lnTo>
                  <a:lnTo>
                    <a:pt x="338" y="37"/>
                  </a:lnTo>
                  <a:lnTo>
                    <a:pt x="353" y="56"/>
                  </a:lnTo>
                  <a:lnTo>
                    <a:pt x="365" y="77"/>
                  </a:lnTo>
                  <a:lnTo>
                    <a:pt x="374" y="100"/>
                  </a:lnTo>
                  <a:lnTo>
                    <a:pt x="381" y="124"/>
                  </a:lnTo>
                  <a:lnTo>
                    <a:pt x="386" y="149"/>
                  </a:lnTo>
                  <a:lnTo>
                    <a:pt x="391" y="205"/>
                  </a:lnTo>
                  <a:lnTo>
                    <a:pt x="393" y="264"/>
                  </a:lnTo>
                  <a:lnTo>
                    <a:pt x="390" y="322"/>
                  </a:lnTo>
                  <a:lnTo>
                    <a:pt x="386" y="350"/>
                  </a:lnTo>
                  <a:lnTo>
                    <a:pt x="380" y="378"/>
                  </a:lnTo>
                  <a:lnTo>
                    <a:pt x="370" y="404"/>
                  </a:lnTo>
                  <a:lnTo>
                    <a:pt x="356" y="429"/>
                  </a:lnTo>
                  <a:lnTo>
                    <a:pt x="338" y="451"/>
                  </a:lnTo>
                  <a:lnTo>
                    <a:pt x="312" y="471"/>
                  </a:lnTo>
                  <a:lnTo>
                    <a:pt x="284" y="485"/>
                  </a:lnTo>
                  <a:lnTo>
                    <a:pt x="254" y="494"/>
                  </a:lnTo>
                  <a:lnTo>
                    <a:pt x="223" y="497"/>
                  </a:lnTo>
                  <a:lnTo>
                    <a:pt x="190" y="496"/>
                  </a:lnTo>
                  <a:lnTo>
                    <a:pt x="158" y="490"/>
                  </a:lnTo>
                  <a:lnTo>
                    <a:pt x="128" y="480"/>
                  </a:lnTo>
                  <a:lnTo>
                    <a:pt x="100" y="466"/>
                  </a:lnTo>
                  <a:lnTo>
                    <a:pt x="73" y="449"/>
                  </a:lnTo>
                  <a:lnTo>
                    <a:pt x="51" y="426"/>
                  </a:lnTo>
                  <a:lnTo>
                    <a:pt x="33" y="401"/>
                  </a:lnTo>
                  <a:lnTo>
                    <a:pt x="18" y="374"/>
                  </a:lnTo>
                  <a:lnTo>
                    <a:pt x="8" y="344"/>
                  </a:lnTo>
                  <a:lnTo>
                    <a:pt x="1" y="314"/>
                  </a:lnTo>
                  <a:lnTo>
                    <a:pt x="0" y="282"/>
                  </a:lnTo>
                  <a:lnTo>
                    <a:pt x="1" y="251"/>
                  </a:lnTo>
                  <a:lnTo>
                    <a:pt x="7" y="219"/>
                  </a:lnTo>
                  <a:lnTo>
                    <a:pt x="22" y="175"/>
                  </a:lnTo>
                  <a:lnTo>
                    <a:pt x="46" y="132"/>
                  </a:lnTo>
                  <a:lnTo>
                    <a:pt x="75" y="92"/>
                  </a:lnTo>
                  <a:lnTo>
                    <a:pt x="109" y="57"/>
                  </a:lnTo>
                  <a:lnTo>
                    <a:pt x="147" y="27"/>
                  </a:lnTo>
                  <a:lnTo>
                    <a:pt x="187" y="2"/>
                  </a:lnTo>
                  <a:lnTo>
                    <a:pt x="190" y="1"/>
                  </a:lnTo>
                  <a:lnTo>
                    <a:pt x="194" y="2"/>
                  </a:lnTo>
                  <a:lnTo>
                    <a:pt x="195" y="3"/>
                  </a:lnTo>
                  <a:lnTo>
                    <a:pt x="196" y="6"/>
                  </a:lnTo>
                  <a:lnTo>
                    <a:pt x="221" y="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2"/>
            <p:cNvSpPr>
              <a:spLocks noEditPoints="1"/>
            </p:cNvSpPr>
            <p:nvPr/>
          </p:nvSpPr>
          <p:spPr bwMode="auto">
            <a:xfrm>
              <a:off x="4002088" y="5499100"/>
              <a:ext cx="185738" cy="242888"/>
            </a:xfrm>
            <a:custGeom>
              <a:avLst/>
              <a:gdLst>
                <a:gd name="T0" fmla="*/ 50 w 117"/>
                <a:gd name="T1" fmla="*/ 16 h 153"/>
                <a:gd name="T2" fmla="*/ 39 w 117"/>
                <a:gd name="T3" fmla="*/ 22 h 153"/>
                <a:gd name="T4" fmla="*/ 30 w 117"/>
                <a:gd name="T5" fmla="*/ 34 h 153"/>
                <a:gd name="T6" fmla="*/ 25 w 117"/>
                <a:gd name="T7" fmla="*/ 47 h 153"/>
                <a:gd name="T8" fmla="*/ 21 w 117"/>
                <a:gd name="T9" fmla="*/ 63 h 153"/>
                <a:gd name="T10" fmla="*/ 18 w 117"/>
                <a:gd name="T11" fmla="*/ 77 h 153"/>
                <a:gd name="T12" fmla="*/ 18 w 117"/>
                <a:gd name="T13" fmla="*/ 89 h 153"/>
                <a:gd name="T14" fmla="*/ 22 w 117"/>
                <a:gd name="T15" fmla="*/ 102 h 153"/>
                <a:gd name="T16" fmla="*/ 29 w 117"/>
                <a:gd name="T17" fmla="*/ 115 h 153"/>
                <a:gd name="T18" fmla="*/ 38 w 117"/>
                <a:gd name="T19" fmla="*/ 126 h 153"/>
                <a:gd name="T20" fmla="*/ 49 w 117"/>
                <a:gd name="T21" fmla="*/ 133 h 153"/>
                <a:gd name="T22" fmla="*/ 62 w 117"/>
                <a:gd name="T23" fmla="*/ 136 h 153"/>
                <a:gd name="T24" fmla="*/ 76 w 117"/>
                <a:gd name="T25" fmla="*/ 132 h 153"/>
                <a:gd name="T26" fmla="*/ 86 w 117"/>
                <a:gd name="T27" fmla="*/ 124 h 153"/>
                <a:gd name="T28" fmla="*/ 93 w 117"/>
                <a:gd name="T29" fmla="*/ 114 h 153"/>
                <a:gd name="T30" fmla="*/ 97 w 117"/>
                <a:gd name="T31" fmla="*/ 102 h 153"/>
                <a:gd name="T32" fmla="*/ 98 w 117"/>
                <a:gd name="T33" fmla="*/ 89 h 153"/>
                <a:gd name="T34" fmla="*/ 97 w 117"/>
                <a:gd name="T35" fmla="*/ 76 h 153"/>
                <a:gd name="T36" fmla="*/ 94 w 117"/>
                <a:gd name="T37" fmla="*/ 64 h 153"/>
                <a:gd name="T38" fmla="*/ 85 w 117"/>
                <a:gd name="T39" fmla="*/ 44 h 153"/>
                <a:gd name="T40" fmla="*/ 71 w 117"/>
                <a:gd name="T41" fmla="*/ 29 h 153"/>
                <a:gd name="T42" fmla="*/ 52 w 117"/>
                <a:gd name="T43" fmla="*/ 17 h 153"/>
                <a:gd name="T44" fmla="*/ 50 w 117"/>
                <a:gd name="T45" fmla="*/ 17 h 153"/>
                <a:gd name="T46" fmla="*/ 50 w 117"/>
                <a:gd name="T47" fmla="*/ 16 h 153"/>
                <a:gd name="T48" fmla="*/ 56 w 117"/>
                <a:gd name="T49" fmla="*/ 0 h 153"/>
                <a:gd name="T50" fmla="*/ 59 w 117"/>
                <a:gd name="T51" fmla="*/ 1 h 153"/>
                <a:gd name="T52" fmla="*/ 77 w 117"/>
                <a:gd name="T53" fmla="*/ 12 h 153"/>
                <a:gd name="T54" fmla="*/ 93 w 117"/>
                <a:gd name="T55" fmla="*/ 25 h 153"/>
                <a:gd name="T56" fmla="*/ 105 w 117"/>
                <a:gd name="T57" fmla="*/ 43 h 153"/>
                <a:gd name="T58" fmla="*/ 113 w 117"/>
                <a:gd name="T59" fmla="*/ 63 h 153"/>
                <a:gd name="T60" fmla="*/ 117 w 117"/>
                <a:gd name="T61" fmla="*/ 84 h 153"/>
                <a:gd name="T62" fmla="*/ 115 w 117"/>
                <a:gd name="T63" fmla="*/ 102 h 153"/>
                <a:gd name="T64" fmla="*/ 110 w 117"/>
                <a:gd name="T65" fmla="*/ 119 h 153"/>
                <a:gd name="T66" fmla="*/ 101 w 117"/>
                <a:gd name="T67" fmla="*/ 135 h 153"/>
                <a:gd name="T68" fmla="*/ 88 w 117"/>
                <a:gd name="T69" fmla="*/ 146 h 153"/>
                <a:gd name="T70" fmla="*/ 72 w 117"/>
                <a:gd name="T71" fmla="*/ 153 h 153"/>
                <a:gd name="T72" fmla="*/ 52 w 117"/>
                <a:gd name="T73" fmla="*/ 153 h 153"/>
                <a:gd name="T74" fmla="*/ 35 w 117"/>
                <a:gd name="T75" fmla="*/ 146 h 153"/>
                <a:gd name="T76" fmla="*/ 21 w 117"/>
                <a:gd name="T77" fmla="*/ 136 h 153"/>
                <a:gd name="T78" fmla="*/ 9 w 117"/>
                <a:gd name="T79" fmla="*/ 122 h 153"/>
                <a:gd name="T80" fmla="*/ 3 w 117"/>
                <a:gd name="T81" fmla="*/ 105 h 153"/>
                <a:gd name="T82" fmla="*/ 0 w 117"/>
                <a:gd name="T83" fmla="*/ 85 h 153"/>
                <a:gd name="T84" fmla="*/ 1 w 117"/>
                <a:gd name="T85" fmla="*/ 67 h 153"/>
                <a:gd name="T86" fmla="*/ 4 w 117"/>
                <a:gd name="T87" fmla="*/ 57 h 153"/>
                <a:gd name="T88" fmla="*/ 8 w 117"/>
                <a:gd name="T89" fmla="*/ 44 h 153"/>
                <a:gd name="T90" fmla="*/ 15 w 117"/>
                <a:gd name="T91" fmla="*/ 31 h 153"/>
                <a:gd name="T92" fmla="*/ 21 w 117"/>
                <a:gd name="T93" fmla="*/ 19 h 153"/>
                <a:gd name="T94" fmla="*/ 30 w 117"/>
                <a:gd name="T95" fmla="*/ 9 h 153"/>
                <a:gd name="T96" fmla="*/ 39 w 117"/>
                <a:gd name="T97" fmla="*/ 4 h 153"/>
                <a:gd name="T98" fmla="*/ 51 w 117"/>
                <a:gd name="T99" fmla="*/ 2 h 153"/>
                <a:gd name="T100" fmla="*/ 52 w 117"/>
                <a:gd name="T101" fmla="*/ 1 h 153"/>
                <a:gd name="T102" fmla="*/ 56 w 117"/>
                <a:gd name="T10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" h="153">
                  <a:moveTo>
                    <a:pt x="50" y="16"/>
                  </a:moveTo>
                  <a:lnTo>
                    <a:pt x="39" y="22"/>
                  </a:lnTo>
                  <a:lnTo>
                    <a:pt x="30" y="34"/>
                  </a:lnTo>
                  <a:lnTo>
                    <a:pt x="25" y="47"/>
                  </a:lnTo>
                  <a:lnTo>
                    <a:pt x="21" y="63"/>
                  </a:lnTo>
                  <a:lnTo>
                    <a:pt x="18" y="77"/>
                  </a:lnTo>
                  <a:lnTo>
                    <a:pt x="18" y="89"/>
                  </a:lnTo>
                  <a:lnTo>
                    <a:pt x="22" y="102"/>
                  </a:lnTo>
                  <a:lnTo>
                    <a:pt x="29" y="115"/>
                  </a:lnTo>
                  <a:lnTo>
                    <a:pt x="38" y="126"/>
                  </a:lnTo>
                  <a:lnTo>
                    <a:pt x="49" y="133"/>
                  </a:lnTo>
                  <a:lnTo>
                    <a:pt x="62" y="136"/>
                  </a:lnTo>
                  <a:lnTo>
                    <a:pt x="76" y="132"/>
                  </a:lnTo>
                  <a:lnTo>
                    <a:pt x="86" y="124"/>
                  </a:lnTo>
                  <a:lnTo>
                    <a:pt x="93" y="114"/>
                  </a:lnTo>
                  <a:lnTo>
                    <a:pt x="97" y="102"/>
                  </a:lnTo>
                  <a:lnTo>
                    <a:pt x="98" y="89"/>
                  </a:lnTo>
                  <a:lnTo>
                    <a:pt x="97" y="76"/>
                  </a:lnTo>
                  <a:lnTo>
                    <a:pt x="94" y="64"/>
                  </a:lnTo>
                  <a:lnTo>
                    <a:pt x="85" y="44"/>
                  </a:lnTo>
                  <a:lnTo>
                    <a:pt x="71" y="29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6"/>
                  </a:lnTo>
                  <a:close/>
                  <a:moveTo>
                    <a:pt x="56" y="0"/>
                  </a:moveTo>
                  <a:lnTo>
                    <a:pt x="59" y="1"/>
                  </a:lnTo>
                  <a:lnTo>
                    <a:pt x="77" y="12"/>
                  </a:lnTo>
                  <a:lnTo>
                    <a:pt x="93" y="25"/>
                  </a:lnTo>
                  <a:lnTo>
                    <a:pt x="105" y="43"/>
                  </a:lnTo>
                  <a:lnTo>
                    <a:pt x="113" y="63"/>
                  </a:lnTo>
                  <a:lnTo>
                    <a:pt x="117" y="84"/>
                  </a:lnTo>
                  <a:lnTo>
                    <a:pt x="115" y="102"/>
                  </a:lnTo>
                  <a:lnTo>
                    <a:pt x="110" y="119"/>
                  </a:lnTo>
                  <a:lnTo>
                    <a:pt x="101" y="135"/>
                  </a:lnTo>
                  <a:lnTo>
                    <a:pt x="88" y="146"/>
                  </a:lnTo>
                  <a:lnTo>
                    <a:pt x="72" y="153"/>
                  </a:lnTo>
                  <a:lnTo>
                    <a:pt x="52" y="153"/>
                  </a:lnTo>
                  <a:lnTo>
                    <a:pt x="35" y="146"/>
                  </a:lnTo>
                  <a:lnTo>
                    <a:pt x="21" y="136"/>
                  </a:lnTo>
                  <a:lnTo>
                    <a:pt x="9" y="122"/>
                  </a:lnTo>
                  <a:lnTo>
                    <a:pt x="3" y="105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4" y="57"/>
                  </a:lnTo>
                  <a:lnTo>
                    <a:pt x="8" y="44"/>
                  </a:lnTo>
                  <a:lnTo>
                    <a:pt x="15" y="31"/>
                  </a:lnTo>
                  <a:lnTo>
                    <a:pt x="21" y="19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3"/>
            <p:cNvSpPr>
              <a:spLocks noEditPoints="1"/>
            </p:cNvSpPr>
            <p:nvPr/>
          </p:nvSpPr>
          <p:spPr bwMode="auto">
            <a:xfrm>
              <a:off x="3935413" y="5448300"/>
              <a:ext cx="322263" cy="358775"/>
            </a:xfrm>
            <a:custGeom>
              <a:avLst/>
              <a:gdLst>
                <a:gd name="T0" fmla="*/ 114 w 203"/>
                <a:gd name="T1" fmla="*/ 19 h 226"/>
                <a:gd name="T2" fmla="*/ 93 w 203"/>
                <a:gd name="T3" fmla="*/ 20 h 226"/>
                <a:gd name="T4" fmla="*/ 91 w 203"/>
                <a:gd name="T5" fmla="*/ 20 h 226"/>
                <a:gd name="T6" fmla="*/ 88 w 203"/>
                <a:gd name="T7" fmla="*/ 19 h 226"/>
                <a:gd name="T8" fmla="*/ 81 w 203"/>
                <a:gd name="T9" fmla="*/ 21 h 226"/>
                <a:gd name="T10" fmla="*/ 75 w 203"/>
                <a:gd name="T11" fmla="*/ 24 h 226"/>
                <a:gd name="T12" fmla="*/ 68 w 203"/>
                <a:gd name="T13" fmla="*/ 27 h 226"/>
                <a:gd name="T14" fmla="*/ 53 w 203"/>
                <a:gd name="T15" fmla="*/ 41 h 226"/>
                <a:gd name="T16" fmla="*/ 39 w 203"/>
                <a:gd name="T17" fmla="*/ 58 h 226"/>
                <a:gd name="T18" fmla="*/ 28 w 203"/>
                <a:gd name="T19" fmla="*/ 78 h 226"/>
                <a:gd name="T20" fmla="*/ 20 w 203"/>
                <a:gd name="T21" fmla="*/ 100 h 226"/>
                <a:gd name="T22" fmla="*/ 17 w 203"/>
                <a:gd name="T23" fmla="*/ 123 h 226"/>
                <a:gd name="T24" fmla="*/ 20 w 203"/>
                <a:gd name="T25" fmla="*/ 147 h 226"/>
                <a:gd name="T26" fmla="*/ 29 w 203"/>
                <a:gd name="T27" fmla="*/ 169 h 226"/>
                <a:gd name="T28" fmla="*/ 43 w 203"/>
                <a:gd name="T29" fmla="*/ 188 h 226"/>
                <a:gd name="T30" fmla="*/ 63 w 203"/>
                <a:gd name="T31" fmla="*/ 201 h 226"/>
                <a:gd name="T32" fmla="*/ 85 w 203"/>
                <a:gd name="T33" fmla="*/ 209 h 226"/>
                <a:gd name="T34" fmla="*/ 110 w 203"/>
                <a:gd name="T35" fmla="*/ 209 h 226"/>
                <a:gd name="T36" fmla="*/ 132 w 203"/>
                <a:gd name="T37" fmla="*/ 202 h 226"/>
                <a:gd name="T38" fmla="*/ 152 w 203"/>
                <a:gd name="T39" fmla="*/ 190 h 226"/>
                <a:gd name="T40" fmla="*/ 166 w 203"/>
                <a:gd name="T41" fmla="*/ 175 h 226"/>
                <a:gd name="T42" fmla="*/ 178 w 203"/>
                <a:gd name="T43" fmla="*/ 155 h 226"/>
                <a:gd name="T44" fmla="*/ 185 w 203"/>
                <a:gd name="T45" fmla="*/ 133 h 226"/>
                <a:gd name="T46" fmla="*/ 186 w 203"/>
                <a:gd name="T47" fmla="*/ 109 h 226"/>
                <a:gd name="T48" fmla="*/ 182 w 203"/>
                <a:gd name="T49" fmla="*/ 91 h 226"/>
                <a:gd name="T50" fmla="*/ 176 w 203"/>
                <a:gd name="T51" fmla="*/ 71 h 226"/>
                <a:gd name="T52" fmla="*/ 164 w 203"/>
                <a:gd name="T53" fmla="*/ 51 h 226"/>
                <a:gd name="T54" fmla="*/ 149 w 203"/>
                <a:gd name="T55" fmla="*/ 36 h 226"/>
                <a:gd name="T56" fmla="*/ 134 w 203"/>
                <a:gd name="T57" fmla="*/ 24 h 226"/>
                <a:gd name="T58" fmla="*/ 114 w 203"/>
                <a:gd name="T59" fmla="*/ 19 h 226"/>
                <a:gd name="T60" fmla="*/ 110 w 203"/>
                <a:gd name="T61" fmla="*/ 0 h 226"/>
                <a:gd name="T62" fmla="*/ 131 w 203"/>
                <a:gd name="T63" fmla="*/ 4 h 226"/>
                <a:gd name="T64" fmla="*/ 149 w 203"/>
                <a:gd name="T65" fmla="*/ 14 h 226"/>
                <a:gd name="T66" fmla="*/ 166 w 203"/>
                <a:gd name="T67" fmla="*/ 27 h 226"/>
                <a:gd name="T68" fmla="*/ 179 w 203"/>
                <a:gd name="T69" fmla="*/ 44 h 226"/>
                <a:gd name="T70" fmla="*/ 191 w 203"/>
                <a:gd name="T71" fmla="*/ 63 h 226"/>
                <a:gd name="T72" fmla="*/ 199 w 203"/>
                <a:gd name="T73" fmla="*/ 83 h 226"/>
                <a:gd name="T74" fmla="*/ 203 w 203"/>
                <a:gd name="T75" fmla="*/ 104 h 226"/>
                <a:gd name="T76" fmla="*/ 203 w 203"/>
                <a:gd name="T77" fmla="*/ 127 h 226"/>
                <a:gd name="T78" fmla="*/ 198 w 203"/>
                <a:gd name="T79" fmla="*/ 151 h 226"/>
                <a:gd name="T80" fmla="*/ 189 w 203"/>
                <a:gd name="T81" fmla="*/ 173 h 226"/>
                <a:gd name="T82" fmla="*/ 174 w 203"/>
                <a:gd name="T83" fmla="*/ 192 h 226"/>
                <a:gd name="T84" fmla="*/ 157 w 203"/>
                <a:gd name="T85" fmla="*/ 207 h 226"/>
                <a:gd name="T86" fmla="*/ 136 w 203"/>
                <a:gd name="T87" fmla="*/ 219 h 226"/>
                <a:gd name="T88" fmla="*/ 113 w 203"/>
                <a:gd name="T89" fmla="*/ 226 h 226"/>
                <a:gd name="T90" fmla="*/ 87 w 203"/>
                <a:gd name="T91" fmla="*/ 226 h 226"/>
                <a:gd name="T92" fmla="*/ 63 w 203"/>
                <a:gd name="T93" fmla="*/ 219 h 226"/>
                <a:gd name="T94" fmla="*/ 42 w 203"/>
                <a:gd name="T95" fmla="*/ 207 h 226"/>
                <a:gd name="T96" fmla="*/ 25 w 203"/>
                <a:gd name="T97" fmla="*/ 192 h 226"/>
                <a:gd name="T98" fmla="*/ 12 w 203"/>
                <a:gd name="T99" fmla="*/ 172 h 226"/>
                <a:gd name="T100" fmla="*/ 3 w 203"/>
                <a:gd name="T101" fmla="*/ 148 h 226"/>
                <a:gd name="T102" fmla="*/ 0 w 203"/>
                <a:gd name="T103" fmla="*/ 123 h 226"/>
                <a:gd name="T104" fmla="*/ 4 w 203"/>
                <a:gd name="T105" fmla="*/ 95 h 226"/>
                <a:gd name="T106" fmla="*/ 15 w 203"/>
                <a:gd name="T107" fmla="*/ 67 h 226"/>
                <a:gd name="T108" fmla="*/ 30 w 203"/>
                <a:gd name="T109" fmla="*/ 42 h 226"/>
                <a:gd name="T110" fmla="*/ 41 w 203"/>
                <a:gd name="T111" fmla="*/ 31 h 226"/>
                <a:gd name="T112" fmla="*/ 54 w 203"/>
                <a:gd name="T113" fmla="*/ 19 h 226"/>
                <a:gd name="T114" fmla="*/ 68 w 203"/>
                <a:gd name="T115" fmla="*/ 10 h 226"/>
                <a:gd name="T116" fmla="*/ 84 w 203"/>
                <a:gd name="T117" fmla="*/ 7 h 226"/>
                <a:gd name="T118" fmla="*/ 85 w 203"/>
                <a:gd name="T119" fmla="*/ 4 h 226"/>
                <a:gd name="T120" fmla="*/ 89 w 203"/>
                <a:gd name="T121" fmla="*/ 3 h 226"/>
                <a:gd name="T122" fmla="*/ 110 w 203"/>
                <a:gd name="T1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" h="226">
                  <a:moveTo>
                    <a:pt x="114" y="19"/>
                  </a:moveTo>
                  <a:lnTo>
                    <a:pt x="93" y="20"/>
                  </a:lnTo>
                  <a:lnTo>
                    <a:pt x="91" y="20"/>
                  </a:lnTo>
                  <a:lnTo>
                    <a:pt x="88" y="19"/>
                  </a:lnTo>
                  <a:lnTo>
                    <a:pt x="81" y="21"/>
                  </a:lnTo>
                  <a:lnTo>
                    <a:pt x="75" y="24"/>
                  </a:lnTo>
                  <a:lnTo>
                    <a:pt x="68" y="27"/>
                  </a:lnTo>
                  <a:lnTo>
                    <a:pt x="53" y="41"/>
                  </a:lnTo>
                  <a:lnTo>
                    <a:pt x="39" y="58"/>
                  </a:lnTo>
                  <a:lnTo>
                    <a:pt x="28" y="78"/>
                  </a:lnTo>
                  <a:lnTo>
                    <a:pt x="20" y="100"/>
                  </a:lnTo>
                  <a:lnTo>
                    <a:pt x="17" y="123"/>
                  </a:lnTo>
                  <a:lnTo>
                    <a:pt x="20" y="147"/>
                  </a:lnTo>
                  <a:lnTo>
                    <a:pt x="29" y="169"/>
                  </a:lnTo>
                  <a:lnTo>
                    <a:pt x="43" y="188"/>
                  </a:lnTo>
                  <a:lnTo>
                    <a:pt x="63" y="201"/>
                  </a:lnTo>
                  <a:lnTo>
                    <a:pt x="85" y="209"/>
                  </a:lnTo>
                  <a:lnTo>
                    <a:pt x="110" y="209"/>
                  </a:lnTo>
                  <a:lnTo>
                    <a:pt x="132" y="202"/>
                  </a:lnTo>
                  <a:lnTo>
                    <a:pt x="152" y="190"/>
                  </a:lnTo>
                  <a:lnTo>
                    <a:pt x="166" y="175"/>
                  </a:lnTo>
                  <a:lnTo>
                    <a:pt x="178" y="155"/>
                  </a:lnTo>
                  <a:lnTo>
                    <a:pt x="185" y="133"/>
                  </a:lnTo>
                  <a:lnTo>
                    <a:pt x="186" y="109"/>
                  </a:lnTo>
                  <a:lnTo>
                    <a:pt x="182" y="91"/>
                  </a:lnTo>
                  <a:lnTo>
                    <a:pt x="176" y="71"/>
                  </a:lnTo>
                  <a:lnTo>
                    <a:pt x="164" y="51"/>
                  </a:lnTo>
                  <a:lnTo>
                    <a:pt x="149" y="36"/>
                  </a:lnTo>
                  <a:lnTo>
                    <a:pt x="134" y="24"/>
                  </a:lnTo>
                  <a:lnTo>
                    <a:pt x="114" y="19"/>
                  </a:lnTo>
                  <a:close/>
                  <a:moveTo>
                    <a:pt x="110" y="0"/>
                  </a:moveTo>
                  <a:lnTo>
                    <a:pt x="131" y="4"/>
                  </a:lnTo>
                  <a:lnTo>
                    <a:pt x="149" y="14"/>
                  </a:lnTo>
                  <a:lnTo>
                    <a:pt x="166" y="27"/>
                  </a:lnTo>
                  <a:lnTo>
                    <a:pt x="179" y="44"/>
                  </a:lnTo>
                  <a:lnTo>
                    <a:pt x="191" y="63"/>
                  </a:lnTo>
                  <a:lnTo>
                    <a:pt x="199" y="83"/>
                  </a:lnTo>
                  <a:lnTo>
                    <a:pt x="203" y="104"/>
                  </a:lnTo>
                  <a:lnTo>
                    <a:pt x="203" y="127"/>
                  </a:lnTo>
                  <a:lnTo>
                    <a:pt x="198" y="151"/>
                  </a:lnTo>
                  <a:lnTo>
                    <a:pt x="189" y="173"/>
                  </a:lnTo>
                  <a:lnTo>
                    <a:pt x="174" y="192"/>
                  </a:lnTo>
                  <a:lnTo>
                    <a:pt x="157" y="207"/>
                  </a:lnTo>
                  <a:lnTo>
                    <a:pt x="136" y="219"/>
                  </a:lnTo>
                  <a:lnTo>
                    <a:pt x="113" y="226"/>
                  </a:lnTo>
                  <a:lnTo>
                    <a:pt x="87" y="226"/>
                  </a:lnTo>
                  <a:lnTo>
                    <a:pt x="63" y="219"/>
                  </a:lnTo>
                  <a:lnTo>
                    <a:pt x="42" y="207"/>
                  </a:lnTo>
                  <a:lnTo>
                    <a:pt x="25" y="192"/>
                  </a:lnTo>
                  <a:lnTo>
                    <a:pt x="12" y="172"/>
                  </a:lnTo>
                  <a:lnTo>
                    <a:pt x="3" y="148"/>
                  </a:lnTo>
                  <a:lnTo>
                    <a:pt x="0" y="123"/>
                  </a:lnTo>
                  <a:lnTo>
                    <a:pt x="4" y="95"/>
                  </a:lnTo>
                  <a:lnTo>
                    <a:pt x="15" y="67"/>
                  </a:lnTo>
                  <a:lnTo>
                    <a:pt x="30" y="42"/>
                  </a:lnTo>
                  <a:lnTo>
                    <a:pt x="41" y="31"/>
                  </a:lnTo>
                  <a:lnTo>
                    <a:pt x="54" y="19"/>
                  </a:lnTo>
                  <a:lnTo>
                    <a:pt x="68" y="10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9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3794126" y="6221413"/>
              <a:ext cx="461963" cy="455613"/>
            </a:xfrm>
            <a:custGeom>
              <a:avLst/>
              <a:gdLst>
                <a:gd name="T0" fmla="*/ 136 w 291"/>
                <a:gd name="T1" fmla="*/ 24 h 287"/>
                <a:gd name="T2" fmla="*/ 91 w 291"/>
                <a:gd name="T3" fmla="*/ 40 h 287"/>
                <a:gd name="T4" fmla="*/ 53 w 291"/>
                <a:gd name="T5" fmla="*/ 67 h 287"/>
                <a:gd name="T6" fmla="*/ 28 w 291"/>
                <a:gd name="T7" fmla="*/ 110 h 287"/>
                <a:gd name="T8" fmla="*/ 20 w 291"/>
                <a:gd name="T9" fmla="*/ 155 h 287"/>
                <a:gd name="T10" fmla="*/ 25 w 291"/>
                <a:gd name="T11" fmla="*/ 199 h 287"/>
                <a:gd name="T12" fmla="*/ 45 w 291"/>
                <a:gd name="T13" fmla="*/ 233 h 287"/>
                <a:gd name="T14" fmla="*/ 76 w 291"/>
                <a:gd name="T15" fmla="*/ 254 h 287"/>
                <a:gd name="T16" fmla="*/ 113 w 291"/>
                <a:gd name="T17" fmla="*/ 266 h 287"/>
                <a:gd name="T18" fmla="*/ 163 w 291"/>
                <a:gd name="T19" fmla="*/ 266 h 287"/>
                <a:gd name="T20" fmla="*/ 208 w 291"/>
                <a:gd name="T21" fmla="*/ 252 h 287"/>
                <a:gd name="T22" fmla="*/ 245 w 291"/>
                <a:gd name="T23" fmla="*/ 220 h 287"/>
                <a:gd name="T24" fmla="*/ 267 w 291"/>
                <a:gd name="T25" fmla="*/ 176 h 287"/>
                <a:gd name="T26" fmla="*/ 271 w 291"/>
                <a:gd name="T27" fmla="*/ 138 h 287"/>
                <a:gd name="T28" fmla="*/ 267 w 291"/>
                <a:gd name="T29" fmla="*/ 96 h 287"/>
                <a:gd name="T30" fmla="*/ 253 w 291"/>
                <a:gd name="T31" fmla="*/ 58 h 287"/>
                <a:gd name="T32" fmla="*/ 228 w 291"/>
                <a:gd name="T33" fmla="*/ 29 h 287"/>
                <a:gd name="T34" fmla="*/ 193 w 291"/>
                <a:gd name="T35" fmla="*/ 19 h 287"/>
                <a:gd name="T36" fmla="*/ 166 w 291"/>
                <a:gd name="T37" fmla="*/ 21 h 287"/>
                <a:gd name="T38" fmla="*/ 160 w 291"/>
                <a:gd name="T39" fmla="*/ 17 h 287"/>
                <a:gd name="T40" fmla="*/ 212 w 291"/>
                <a:gd name="T41" fmla="*/ 3 h 287"/>
                <a:gd name="T42" fmla="*/ 248 w 291"/>
                <a:gd name="T43" fmla="*/ 24 h 287"/>
                <a:gd name="T44" fmla="*/ 274 w 291"/>
                <a:gd name="T45" fmla="*/ 59 h 287"/>
                <a:gd name="T46" fmla="*/ 288 w 291"/>
                <a:gd name="T47" fmla="*/ 101 h 287"/>
                <a:gd name="T48" fmla="*/ 291 w 291"/>
                <a:gd name="T49" fmla="*/ 151 h 287"/>
                <a:gd name="T50" fmla="*/ 278 w 291"/>
                <a:gd name="T51" fmla="*/ 202 h 287"/>
                <a:gd name="T52" fmla="*/ 249 w 291"/>
                <a:gd name="T53" fmla="*/ 245 h 287"/>
                <a:gd name="T54" fmla="*/ 204 w 291"/>
                <a:gd name="T55" fmla="*/ 274 h 287"/>
                <a:gd name="T56" fmla="*/ 147 w 291"/>
                <a:gd name="T57" fmla="*/ 287 h 287"/>
                <a:gd name="T58" fmla="*/ 88 w 291"/>
                <a:gd name="T59" fmla="*/ 279 h 287"/>
                <a:gd name="T60" fmla="*/ 37 w 291"/>
                <a:gd name="T61" fmla="*/ 252 h 287"/>
                <a:gd name="T62" fmla="*/ 11 w 291"/>
                <a:gd name="T63" fmla="*/ 214 h 287"/>
                <a:gd name="T64" fmla="*/ 0 w 291"/>
                <a:gd name="T65" fmla="*/ 165 h 287"/>
                <a:gd name="T66" fmla="*/ 7 w 291"/>
                <a:gd name="T67" fmla="*/ 116 h 287"/>
                <a:gd name="T68" fmla="*/ 24 w 291"/>
                <a:gd name="T69" fmla="*/ 72 h 287"/>
                <a:gd name="T70" fmla="*/ 62 w 291"/>
                <a:gd name="T71" fmla="*/ 33 h 287"/>
                <a:gd name="T72" fmla="*/ 113 w 291"/>
                <a:gd name="T73" fmla="*/ 10 h 287"/>
                <a:gd name="T74" fmla="*/ 166 w 291"/>
                <a:gd name="T75" fmla="*/ 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287">
                  <a:moveTo>
                    <a:pt x="160" y="17"/>
                  </a:moveTo>
                  <a:lnTo>
                    <a:pt x="136" y="24"/>
                  </a:lnTo>
                  <a:lnTo>
                    <a:pt x="113" y="31"/>
                  </a:lnTo>
                  <a:lnTo>
                    <a:pt x="91" y="40"/>
                  </a:lnTo>
                  <a:lnTo>
                    <a:pt x="70" y="51"/>
                  </a:lnTo>
                  <a:lnTo>
                    <a:pt x="53" y="67"/>
                  </a:lnTo>
                  <a:lnTo>
                    <a:pt x="38" y="87"/>
                  </a:lnTo>
                  <a:lnTo>
                    <a:pt x="28" y="110"/>
                  </a:lnTo>
                  <a:lnTo>
                    <a:pt x="23" y="131"/>
                  </a:lnTo>
                  <a:lnTo>
                    <a:pt x="20" y="155"/>
                  </a:lnTo>
                  <a:lnTo>
                    <a:pt x="21" y="177"/>
                  </a:lnTo>
                  <a:lnTo>
                    <a:pt x="25" y="199"/>
                  </a:lnTo>
                  <a:lnTo>
                    <a:pt x="33" y="219"/>
                  </a:lnTo>
                  <a:lnTo>
                    <a:pt x="45" y="233"/>
                  </a:lnTo>
                  <a:lnTo>
                    <a:pt x="59" y="245"/>
                  </a:lnTo>
                  <a:lnTo>
                    <a:pt x="76" y="254"/>
                  </a:lnTo>
                  <a:lnTo>
                    <a:pt x="94" y="261"/>
                  </a:lnTo>
                  <a:lnTo>
                    <a:pt x="113" y="266"/>
                  </a:lnTo>
                  <a:lnTo>
                    <a:pt x="138" y="267"/>
                  </a:lnTo>
                  <a:lnTo>
                    <a:pt x="163" y="266"/>
                  </a:lnTo>
                  <a:lnTo>
                    <a:pt x="186" y="261"/>
                  </a:lnTo>
                  <a:lnTo>
                    <a:pt x="208" y="252"/>
                  </a:lnTo>
                  <a:lnTo>
                    <a:pt x="229" y="237"/>
                  </a:lnTo>
                  <a:lnTo>
                    <a:pt x="245" y="220"/>
                  </a:lnTo>
                  <a:lnTo>
                    <a:pt x="258" y="199"/>
                  </a:lnTo>
                  <a:lnTo>
                    <a:pt x="267" y="176"/>
                  </a:lnTo>
                  <a:lnTo>
                    <a:pt x="270" y="158"/>
                  </a:lnTo>
                  <a:lnTo>
                    <a:pt x="271" y="138"/>
                  </a:lnTo>
                  <a:lnTo>
                    <a:pt x="270" y="117"/>
                  </a:lnTo>
                  <a:lnTo>
                    <a:pt x="267" y="96"/>
                  </a:lnTo>
                  <a:lnTo>
                    <a:pt x="261" y="76"/>
                  </a:lnTo>
                  <a:lnTo>
                    <a:pt x="253" y="58"/>
                  </a:lnTo>
                  <a:lnTo>
                    <a:pt x="241" y="42"/>
                  </a:lnTo>
                  <a:lnTo>
                    <a:pt x="228" y="29"/>
                  </a:lnTo>
                  <a:lnTo>
                    <a:pt x="211" y="21"/>
                  </a:lnTo>
                  <a:lnTo>
                    <a:pt x="193" y="19"/>
                  </a:lnTo>
                  <a:lnTo>
                    <a:pt x="170" y="21"/>
                  </a:lnTo>
                  <a:lnTo>
                    <a:pt x="166" y="21"/>
                  </a:lnTo>
                  <a:lnTo>
                    <a:pt x="163" y="20"/>
                  </a:lnTo>
                  <a:lnTo>
                    <a:pt x="160" y="17"/>
                  </a:lnTo>
                  <a:close/>
                  <a:moveTo>
                    <a:pt x="190" y="0"/>
                  </a:moveTo>
                  <a:lnTo>
                    <a:pt x="212" y="3"/>
                  </a:lnTo>
                  <a:lnTo>
                    <a:pt x="231" y="12"/>
                  </a:lnTo>
                  <a:lnTo>
                    <a:pt x="248" y="24"/>
                  </a:lnTo>
                  <a:lnTo>
                    <a:pt x="262" y="41"/>
                  </a:lnTo>
                  <a:lnTo>
                    <a:pt x="274" y="59"/>
                  </a:lnTo>
                  <a:lnTo>
                    <a:pt x="283" y="80"/>
                  </a:lnTo>
                  <a:lnTo>
                    <a:pt x="288" y="101"/>
                  </a:lnTo>
                  <a:lnTo>
                    <a:pt x="291" y="123"/>
                  </a:lnTo>
                  <a:lnTo>
                    <a:pt x="291" y="151"/>
                  </a:lnTo>
                  <a:lnTo>
                    <a:pt x="286" y="177"/>
                  </a:lnTo>
                  <a:lnTo>
                    <a:pt x="278" y="202"/>
                  </a:lnTo>
                  <a:lnTo>
                    <a:pt x="266" y="226"/>
                  </a:lnTo>
                  <a:lnTo>
                    <a:pt x="249" y="245"/>
                  </a:lnTo>
                  <a:lnTo>
                    <a:pt x="229" y="262"/>
                  </a:lnTo>
                  <a:lnTo>
                    <a:pt x="204" y="274"/>
                  </a:lnTo>
                  <a:lnTo>
                    <a:pt x="177" y="283"/>
                  </a:lnTo>
                  <a:lnTo>
                    <a:pt x="147" y="287"/>
                  </a:lnTo>
                  <a:lnTo>
                    <a:pt x="118" y="286"/>
                  </a:lnTo>
                  <a:lnTo>
                    <a:pt x="88" y="279"/>
                  </a:lnTo>
                  <a:lnTo>
                    <a:pt x="62" y="269"/>
                  </a:lnTo>
                  <a:lnTo>
                    <a:pt x="37" y="252"/>
                  </a:lnTo>
                  <a:lnTo>
                    <a:pt x="21" y="235"/>
                  </a:lnTo>
                  <a:lnTo>
                    <a:pt x="11" y="214"/>
                  </a:lnTo>
                  <a:lnTo>
                    <a:pt x="4" y="190"/>
                  </a:lnTo>
                  <a:lnTo>
                    <a:pt x="0" y="165"/>
                  </a:lnTo>
                  <a:lnTo>
                    <a:pt x="2" y="140"/>
                  </a:lnTo>
                  <a:lnTo>
                    <a:pt x="7" y="116"/>
                  </a:lnTo>
                  <a:lnTo>
                    <a:pt x="13" y="92"/>
                  </a:lnTo>
                  <a:lnTo>
                    <a:pt x="24" y="72"/>
                  </a:lnTo>
                  <a:lnTo>
                    <a:pt x="41" y="51"/>
                  </a:lnTo>
                  <a:lnTo>
                    <a:pt x="62" y="33"/>
                  </a:lnTo>
                  <a:lnTo>
                    <a:pt x="87" y="20"/>
                  </a:lnTo>
                  <a:lnTo>
                    <a:pt x="113" y="10"/>
                  </a:lnTo>
                  <a:lnTo>
                    <a:pt x="140" y="4"/>
                  </a:lnTo>
                  <a:lnTo>
                    <a:pt x="166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3987801" y="6416675"/>
              <a:ext cx="82550" cy="85725"/>
            </a:xfrm>
            <a:custGeom>
              <a:avLst/>
              <a:gdLst>
                <a:gd name="T0" fmla="*/ 22 w 52"/>
                <a:gd name="T1" fmla="*/ 16 h 54"/>
                <a:gd name="T2" fmla="*/ 18 w 52"/>
                <a:gd name="T3" fmla="*/ 17 h 54"/>
                <a:gd name="T4" fmla="*/ 16 w 52"/>
                <a:gd name="T5" fmla="*/ 21 h 54"/>
                <a:gd name="T6" fmla="*/ 14 w 52"/>
                <a:gd name="T7" fmla="*/ 25 h 54"/>
                <a:gd name="T8" fmla="*/ 14 w 52"/>
                <a:gd name="T9" fmla="*/ 29 h 54"/>
                <a:gd name="T10" fmla="*/ 16 w 52"/>
                <a:gd name="T11" fmla="*/ 35 h 54"/>
                <a:gd name="T12" fmla="*/ 18 w 52"/>
                <a:gd name="T13" fmla="*/ 37 h 54"/>
                <a:gd name="T14" fmla="*/ 21 w 52"/>
                <a:gd name="T15" fmla="*/ 38 h 54"/>
                <a:gd name="T16" fmla="*/ 24 w 52"/>
                <a:gd name="T17" fmla="*/ 40 h 54"/>
                <a:gd name="T18" fmla="*/ 27 w 52"/>
                <a:gd name="T19" fmla="*/ 38 h 54"/>
                <a:gd name="T20" fmla="*/ 30 w 52"/>
                <a:gd name="T21" fmla="*/ 38 h 54"/>
                <a:gd name="T22" fmla="*/ 33 w 52"/>
                <a:gd name="T23" fmla="*/ 36 h 54"/>
                <a:gd name="T24" fmla="*/ 35 w 52"/>
                <a:gd name="T25" fmla="*/ 33 h 54"/>
                <a:gd name="T26" fmla="*/ 37 w 52"/>
                <a:gd name="T27" fmla="*/ 29 h 54"/>
                <a:gd name="T28" fmla="*/ 37 w 52"/>
                <a:gd name="T29" fmla="*/ 25 h 54"/>
                <a:gd name="T30" fmla="*/ 35 w 52"/>
                <a:gd name="T31" fmla="*/ 21 h 54"/>
                <a:gd name="T32" fmla="*/ 33 w 52"/>
                <a:gd name="T33" fmla="*/ 19 h 54"/>
                <a:gd name="T34" fmla="*/ 29 w 52"/>
                <a:gd name="T35" fmla="*/ 17 h 54"/>
                <a:gd name="T36" fmla="*/ 26 w 52"/>
                <a:gd name="T37" fmla="*/ 16 h 54"/>
                <a:gd name="T38" fmla="*/ 22 w 52"/>
                <a:gd name="T39" fmla="*/ 16 h 54"/>
                <a:gd name="T40" fmla="*/ 22 w 52"/>
                <a:gd name="T41" fmla="*/ 0 h 54"/>
                <a:gd name="T42" fmla="*/ 31 w 52"/>
                <a:gd name="T43" fmla="*/ 2 h 54"/>
                <a:gd name="T44" fmla="*/ 39 w 52"/>
                <a:gd name="T45" fmla="*/ 4 h 54"/>
                <a:gd name="T46" fmla="*/ 44 w 52"/>
                <a:gd name="T47" fmla="*/ 8 h 54"/>
                <a:gd name="T48" fmla="*/ 51 w 52"/>
                <a:gd name="T49" fmla="*/ 19 h 54"/>
                <a:gd name="T50" fmla="*/ 52 w 52"/>
                <a:gd name="T51" fmla="*/ 29 h 54"/>
                <a:gd name="T52" fmla="*/ 50 w 52"/>
                <a:gd name="T53" fmla="*/ 40 h 54"/>
                <a:gd name="T54" fmla="*/ 41 w 52"/>
                <a:gd name="T55" fmla="*/ 49 h 54"/>
                <a:gd name="T56" fmla="*/ 30 w 52"/>
                <a:gd name="T57" fmla="*/ 54 h 54"/>
                <a:gd name="T58" fmla="*/ 18 w 52"/>
                <a:gd name="T59" fmla="*/ 54 h 54"/>
                <a:gd name="T60" fmla="*/ 9 w 52"/>
                <a:gd name="T61" fmla="*/ 49 h 54"/>
                <a:gd name="T62" fmla="*/ 3 w 52"/>
                <a:gd name="T63" fmla="*/ 40 h 54"/>
                <a:gd name="T64" fmla="*/ 0 w 52"/>
                <a:gd name="T65" fmla="*/ 31 h 54"/>
                <a:gd name="T66" fmla="*/ 1 w 52"/>
                <a:gd name="T67" fmla="*/ 21 h 54"/>
                <a:gd name="T68" fmla="*/ 6 w 52"/>
                <a:gd name="T69" fmla="*/ 14 h 54"/>
                <a:gd name="T70" fmla="*/ 6 w 52"/>
                <a:gd name="T71" fmla="*/ 12 h 54"/>
                <a:gd name="T72" fmla="*/ 9 w 52"/>
                <a:gd name="T73" fmla="*/ 6 h 54"/>
                <a:gd name="T74" fmla="*/ 14 w 52"/>
                <a:gd name="T75" fmla="*/ 2 h 54"/>
                <a:gd name="T76" fmla="*/ 22 w 52"/>
                <a:gd name="T7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4">
                  <a:moveTo>
                    <a:pt x="22" y="16"/>
                  </a:moveTo>
                  <a:lnTo>
                    <a:pt x="18" y="17"/>
                  </a:lnTo>
                  <a:lnTo>
                    <a:pt x="16" y="21"/>
                  </a:lnTo>
                  <a:lnTo>
                    <a:pt x="14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21" y="38"/>
                  </a:lnTo>
                  <a:lnTo>
                    <a:pt x="24" y="40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6"/>
                  </a:lnTo>
                  <a:lnTo>
                    <a:pt x="35" y="33"/>
                  </a:lnTo>
                  <a:lnTo>
                    <a:pt x="37" y="29"/>
                  </a:lnTo>
                  <a:lnTo>
                    <a:pt x="37" y="25"/>
                  </a:lnTo>
                  <a:lnTo>
                    <a:pt x="35" y="21"/>
                  </a:lnTo>
                  <a:lnTo>
                    <a:pt x="33" y="19"/>
                  </a:lnTo>
                  <a:lnTo>
                    <a:pt x="29" y="17"/>
                  </a:lnTo>
                  <a:lnTo>
                    <a:pt x="26" y="16"/>
                  </a:lnTo>
                  <a:lnTo>
                    <a:pt x="22" y="16"/>
                  </a:lnTo>
                  <a:close/>
                  <a:moveTo>
                    <a:pt x="22" y="0"/>
                  </a:moveTo>
                  <a:lnTo>
                    <a:pt x="31" y="2"/>
                  </a:lnTo>
                  <a:lnTo>
                    <a:pt x="39" y="4"/>
                  </a:lnTo>
                  <a:lnTo>
                    <a:pt x="44" y="8"/>
                  </a:lnTo>
                  <a:lnTo>
                    <a:pt x="51" y="19"/>
                  </a:lnTo>
                  <a:lnTo>
                    <a:pt x="52" y="29"/>
                  </a:lnTo>
                  <a:lnTo>
                    <a:pt x="50" y="40"/>
                  </a:lnTo>
                  <a:lnTo>
                    <a:pt x="41" y="49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9" y="49"/>
                  </a:lnTo>
                  <a:lnTo>
                    <a:pt x="3" y="40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 noEditPoints="1"/>
            </p:cNvSpPr>
            <p:nvPr/>
          </p:nvSpPr>
          <p:spPr bwMode="auto">
            <a:xfrm>
              <a:off x="3949701" y="6372225"/>
              <a:ext cx="174625" cy="192088"/>
            </a:xfrm>
            <a:custGeom>
              <a:avLst/>
              <a:gdLst>
                <a:gd name="T0" fmla="*/ 44 w 110"/>
                <a:gd name="T1" fmla="*/ 14 h 121"/>
                <a:gd name="T2" fmla="*/ 34 w 110"/>
                <a:gd name="T3" fmla="*/ 22 h 121"/>
                <a:gd name="T4" fmla="*/ 27 w 110"/>
                <a:gd name="T5" fmla="*/ 34 h 121"/>
                <a:gd name="T6" fmla="*/ 20 w 110"/>
                <a:gd name="T7" fmla="*/ 48 h 121"/>
                <a:gd name="T8" fmla="*/ 17 w 110"/>
                <a:gd name="T9" fmla="*/ 61 h 121"/>
                <a:gd name="T10" fmla="*/ 17 w 110"/>
                <a:gd name="T11" fmla="*/ 76 h 121"/>
                <a:gd name="T12" fmla="*/ 21 w 110"/>
                <a:gd name="T13" fmla="*/ 89 h 121"/>
                <a:gd name="T14" fmla="*/ 28 w 110"/>
                <a:gd name="T15" fmla="*/ 98 h 121"/>
                <a:gd name="T16" fmla="*/ 38 w 110"/>
                <a:gd name="T17" fmla="*/ 104 h 121"/>
                <a:gd name="T18" fmla="*/ 53 w 110"/>
                <a:gd name="T19" fmla="*/ 106 h 121"/>
                <a:gd name="T20" fmla="*/ 70 w 110"/>
                <a:gd name="T21" fmla="*/ 102 h 121"/>
                <a:gd name="T22" fmla="*/ 82 w 110"/>
                <a:gd name="T23" fmla="*/ 93 h 121"/>
                <a:gd name="T24" fmla="*/ 88 w 110"/>
                <a:gd name="T25" fmla="*/ 81 h 121"/>
                <a:gd name="T26" fmla="*/ 92 w 110"/>
                <a:gd name="T27" fmla="*/ 68 h 121"/>
                <a:gd name="T28" fmla="*/ 91 w 110"/>
                <a:gd name="T29" fmla="*/ 53 h 121"/>
                <a:gd name="T30" fmla="*/ 85 w 110"/>
                <a:gd name="T31" fmla="*/ 40 h 121"/>
                <a:gd name="T32" fmla="*/ 78 w 110"/>
                <a:gd name="T33" fmla="*/ 28 h 121"/>
                <a:gd name="T34" fmla="*/ 65 w 110"/>
                <a:gd name="T35" fmla="*/ 21 h 121"/>
                <a:gd name="T36" fmla="*/ 49 w 110"/>
                <a:gd name="T37" fmla="*/ 15 h 121"/>
                <a:gd name="T38" fmla="*/ 46 w 110"/>
                <a:gd name="T39" fmla="*/ 15 h 121"/>
                <a:gd name="T40" fmla="*/ 44 w 110"/>
                <a:gd name="T41" fmla="*/ 14 h 121"/>
                <a:gd name="T42" fmla="*/ 49 w 110"/>
                <a:gd name="T43" fmla="*/ 0 h 121"/>
                <a:gd name="T44" fmla="*/ 67 w 110"/>
                <a:gd name="T45" fmla="*/ 4 h 121"/>
                <a:gd name="T46" fmla="*/ 84 w 110"/>
                <a:gd name="T47" fmla="*/ 11 h 121"/>
                <a:gd name="T48" fmla="*/ 97 w 110"/>
                <a:gd name="T49" fmla="*/ 25 h 121"/>
                <a:gd name="T50" fmla="*/ 106 w 110"/>
                <a:gd name="T51" fmla="*/ 40 h 121"/>
                <a:gd name="T52" fmla="*/ 110 w 110"/>
                <a:gd name="T53" fmla="*/ 59 h 121"/>
                <a:gd name="T54" fmla="*/ 108 w 110"/>
                <a:gd name="T55" fmla="*/ 77 h 121"/>
                <a:gd name="T56" fmla="*/ 100 w 110"/>
                <a:gd name="T57" fmla="*/ 94 h 121"/>
                <a:gd name="T58" fmla="*/ 88 w 110"/>
                <a:gd name="T59" fmla="*/ 107 h 121"/>
                <a:gd name="T60" fmla="*/ 74 w 110"/>
                <a:gd name="T61" fmla="*/ 117 h 121"/>
                <a:gd name="T62" fmla="*/ 55 w 110"/>
                <a:gd name="T63" fmla="*/ 121 h 121"/>
                <a:gd name="T64" fmla="*/ 37 w 110"/>
                <a:gd name="T65" fmla="*/ 120 h 121"/>
                <a:gd name="T66" fmla="*/ 23 w 110"/>
                <a:gd name="T67" fmla="*/ 114 h 121"/>
                <a:gd name="T68" fmla="*/ 10 w 110"/>
                <a:gd name="T69" fmla="*/ 103 h 121"/>
                <a:gd name="T70" fmla="*/ 3 w 110"/>
                <a:gd name="T71" fmla="*/ 87 h 121"/>
                <a:gd name="T72" fmla="*/ 0 w 110"/>
                <a:gd name="T73" fmla="*/ 69 h 121"/>
                <a:gd name="T74" fmla="*/ 2 w 110"/>
                <a:gd name="T75" fmla="*/ 56 h 121"/>
                <a:gd name="T76" fmla="*/ 6 w 110"/>
                <a:gd name="T77" fmla="*/ 42 h 121"/>
                <a:gd name="T78" fmla="*/ 11 w 110"/>
                <a:gd name="T79" fmla="*/ 28 h 121"/>
                <a:gd name="T80" fmla="*/ 19 w 110"/>
                <a:gd name="T81" fmla="*/ 17 h 121"/>
                <a:gd name="T82" fmla="*/ 29 w 110"/>
                <a:gd name="T83" fmla="*/ 8 h 121"/>
                <a:gd name="T84" fmla="*/ 42 w 110"/>
                <a:gd name="T85" fmla="*/ 4 h 121"/>
                <a:gd name="T86" fmla="*/ 44 w 110"/>
                <a:gd name="T87" fmla="*/ 1 h 121"/>
                <a:gd name="T88" fmla="*/ 46 w 110"/>
                <a:gd name="T89" fmla="*/ 0 h 121"/>
                <a:gd name="T90" fmla="*/ 49 w 110"/>
                <a:gd name="T9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1">
                  <a:moveTo>
                    <a:pt x="44" y="14"/>
                  </a:moveTo>
                  <a:lnTo>
                    <a:pt x="34" y="22"/>
                  </a:lnTo>
                  <a:lnTo>
                    <a:pt x="27" y="34"/>
                  </a:lnTo>
                  <a:lnTo>
                    <a:pt x="20" y="48"/>
                  </a:lnTo>
                  <a:lnTo>
                    <a:pt x="17" y="61"/>
                  </a:lnTo>
                  <a:lnTo>
                    <a:pt x="17" y="76"/>
                  </a:lnTo>
                  <a:lnTo>
                    <a:pt x="21" y="89"/>
                  </a:lnTo>
                  <a:lnTo>
                    <a:pt x="28" y="98"/>
                  </a:lnTo>
                  <a:lnTo>
                    <a:pt x="38" y="104"/>
                  </a:lnTo>
                  <a:lnTo>
                    <a:pt x="53" y="106"/>
                  </a:lnTo>
                  <a:lnTo>
                    <a:pt x="70" y="102"/>
                  </a:lnTo>
                  <a:lnTo>
                    <a:pt x="82" y="93"/>
                  </a:lnTo>
                  <a:lnTo>
                    <a:pt x="88" y="81"/>
                  </a:lnTo>
                  <a:lnTo>
                    <a:pt x="92" y="68"/>
                  </a:lnTo>
                  <a:lnTo>
                    <a:pt x="91" y="53"/>
                  </a:lnTo>
                  <a:lnTo>
                    <a:pt x="85" y="40"/>
                  </a:lnTo>
                  <a:lnTo>
                    <a:pt x="78" y="28"/>
                  </a:lnTo>
                  <a:lnTo>
                    <a:pt x="65" y="21"/>
                  </a:lnTo>
                  <a:lnTo>
                    <a:pt x="49" y="15"/>
                  </a:lnTo>
                  <a:lnTo>
                    <a:pt x="46" y="15"/>
                  </a:lnTo>
                  <a:lnTo>
                    <a:pt x="44" y="14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4" y="11"/>
                  </a:lnTo>
                  <a:lnTo>
                    <a:pt x="97" y="25"/>
                  </a:lnTo>
                  <a:lnTo>
                    <a:pt x="106" y="40"/>
                  </a:lnTo>
                  <a:lnTo>
                    <a:pt x="110" y="59"/>
                  </a:lnTo>
                  <a:lnTo>
                    <a:pt x="108" y="77"/>
                  </a:lnTo>
                  <a:lnTo>
                    <a:pt x="100" y="94"/>
                  </a:lnTo>
                  <a:lnTo>
                    <a:pt x="88" y="107"/>
                  </a:lnTo>
                  <a:lnTo>
                    <a:pt x="74" y="117"/>
                  </a:lnTo>
                  <a:lnTo>
                    <a:pt x="55" y="121"/>
                  </a:lnTo>
                  <a:lnTo>
                    <a:pt x="37" y="120"/>
                  </a:lnTo>
                  <a:lnTo>
                    <a:pt x="23" y="114"/>
                  </a:lnTo>
                  <a:lnTo>
                    <a:pt x="10" y="103"/>
                  </a:lnTo>
                  <a:lnTo>
                    <a:pt x="3" y="87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1" y="28"/>
                  </a:lnTo>
                  <a:lnTo>
                    <a:pt x="19" y="17"/>
                  </a:lnTo>
                  <a:lnTo>
                    <a:pt x="29" y="8"/>
                  </a:lnTo>
                  <a:lnTo>
                    <a:pt x="42" y="4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 noEditPoints="1"/>
            </p:cNvSpPr>
            <p:nvPr/>
          </p:nvSpPr>
          <p:spPr bwMode="auto">
            <a:xfrm>
              <a:off x="4016376" y="6099175"/>
              <a:ext cx="93663" cy="92075"/>
            </a:xfrm>
            <a:custGeom>
              <a:avLst/>
              <a:gdLst>
                <a:gd name="T0" fmla="*/ 25 w 59"/>
                <a:gd name="T1" fmla="*/ 11 h 58"/>
                <a:gd name="T2" fmla="*/ 24 w 59"/>
                <a:gd name="T3" fmla="*/ 13 h 58"/>
                <a:gd name="T4" fmla="*/ 21 w 59"/>
                <a:gd name="T5" fmla="*/ 16 h 58"/>
                <a:gd name="T6" fmla="*/ 19 w 59"/>
                <a:gd name="T7" fmla="*/ 19 h 58"/>
                <a:gd name="T8" fmla="*/ 17 w 59"/>
                <a:gd name="T9" fmla="*/ 22 h 58"/>
                <a:gd name="T10" fmla="*/ 16 w 59"/>
                <a:gd name="T11" fmla="*/ 25 h 58"/>
                <a:gd name="T12" fmla="*/ 16 w 59"/>
                <a:gd name="T13" fmla="*/ 29 h 58"/>
                <a:gd name="T14" fmla="*/ 17 w 59"/>
                <a:gd name="T15" fmla="*/ 33 h 58"/>
                <a:gd name="T16" fmla="*/ 19 w 59"/>
                <a:gd name="T17" fmla="*/ 37 h 58"/>
                <a:gd name="T18" fmla="*/ 21 w 59"/>
                <a:gd name="T19" fmla="*/ 39 h 58"/>
                <a:gd name="T20" fmla="*/ 25 w 59"/>
                <a:gd name="T21" fmla="*/ 42 h 58"/>
                <a:gd name="T22" fmla="*/ 29 w 59"/>
                <a:gd name="T23" fmla="*/ 42 h 58"/>
                <a:gd name="T24" fmla="*/ 33 w 59"/>
                <a:gd name="T25" fmla="*/ 41 h 58"/>
                <a:gd name="T26" fmla="*/ 37 w 59"/>
                <a:gd name="T27" fmla="*/ 39 h 58"/>
                <a:gd name="T28" fmla="*/ 40 w 59"/>
                <a:gd name="T29" fmla="*/ 37 h 58"/>
                <a:gd name="T30" fmla="*/ 42 w 59"/>
                <a:gd name="T31" fmla="*/ 34 h 58"/>
                <a:gd name="T32" fmla="*/ 43 w 59"/>
                <a:gd name="T33" fmla="*/ 30 h 58"/>
                <a:gd name="T34" fmla="*/ 43 w 59"/>
                <a:gd name="T35" fmla="*/ 26 h 58"/>
                <a:gd name="T36" fmla="*/ 42 w 59"/>
                <a:gd name="T37" fmla="*/ 22 h 58"/>
                <a:gd name="T38" fmla="*/ 40 w 59"/>
                <a:gd name="T39" fmla="*/ 17 h 58"/>
                <a:gd name="T40" fmla="*/ 34 w 59"/>
                <a:gd name="T41" fmla="*/ 15 h 58"/>
                <a:gd name="T42" fmla="*/ 30 w 59"/>
                <a:gd name="T43" fmla="*/ 12 h 58"/>
                <a:gd name="T44" fmla="*/ 25 w 59"/>
                <a:gd name="T45" fmla="*/ 11 h 58"/>
                <a:gd name="T46" fmla="*/ 34 w 59"/>
                <a:gd name="T47" fmla="*/ 0 h 58"/>
                <a:gd name="T48" fmla="*/ 46 w 59"/>
                <a:gd name="T49" fmla="*/ 4 h 58"/>
                <a:gd name="T50" fmla="*/ 55 w 59"/>
                <a:gd name="T51" fmla="*/ 13 h 58"/>
                <a:gd name="T52" fmla="*/ 59 w 59"/>
                <a:gd name="T53" fmla="*/ 25 h 58"/>
                <a:gd name="T54" fmla="*/ 59 w 59"/>
                <a:gd name="T55" fmla="*/ 36 h 58"/>
                <a:gd name="T56" fmla="*/ 54 w 59"/>
                <a:gd name="T57" fmla="*/ 46 h 58"/>
                <a:gd name="T58" fmla="*/ 45 w 59"/>
                <a:gd name="T59" fmla="*/ 54 h 58"/>
                <a:gd name="T60" fmla="*/ 34 w 59"/>
                <a:gd name="T61" fmla="*/ 58 h 58"/>
                <a:gd name="T62" fmla="*/ 23 w 59"/>
                <a:gd name="T63" fmla="*/ 58 h 58"/>
                <a:gd name="T64" fmla="*/ 12 w 59"/>
                <a:gd name="T65" fmla="*/ 54 h 58"/>
                <a:gd name="T66" fmla="*/ 4 w 59"/>
                <a:gd name="T67" fmla="*/ 46 h 58"/>
                <a:gd name="T68" fmla="*/ 0 w 59"/>
                <a:gd name="T69" fmla="*/ 36 h 58"/>
                <a:gd name="T70" fmla="*/ 0 w 59"/>
                <a:gd name="T71" fmla="*/ 26 h 58"/>
                <a:gd name="T72" fmla="*/ 2 w 59"/>
                <a:gd name="T73" fmla="*/ 17 h 58"/>
                <a:gd name="T74" fmla="*/ 7 w 59"/>
                <a:gd name="T75" fmla="*/ 8 h 58"/>
                <a:gd name="T76" fmla="*/ 13 w 59"/>
                <a:gd name="T77" fmla="*/ 1 h 58"/>
                <a:gd name="T78" fmla="*/ 21 w 59"/>
                <a:gd name="T79" fmla="*/ 1 h 58"/>
                <a:gd name="T80" fmla="*/ 23 w 59"/>
                <a:gd name="T81" fmla="*/ 1 h 58"/>
                <a:gd name="T82" fmla="*/ 23 w 59"/>
                <a:gd name="T83" fmla="*/ 1 h 58"/>
                <a:gd name="T84" fmla="*/ 34 w 59"/>
                <a:gd name="T8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8">
                  <a:moveTo>
                    <a:pt x="25" y="11"/>
                  </a:moveTo>
                  <a:lnTo>
                    <a:pt x="24" y="13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7" y="33"/>
                  </a:lnTo>
                  <a:lnTo>
                    <a:pt x="19" y="37"/>
                  </a:lnTo>
                  <a:lnTo>
                    <a:pt x="21" y="39"/>
                  </a:lnTo>
                  <a:lnTo>
                    <a:pt x="25" y="42"/>
                  </a:lnTo>
                  <a:lnTo>
                    <a:pt x="29" y="42"/>
                  </a:lnTo>
                  <a:lnTo>
                    <a:pt x="33" y="41"/>
                  </a:lnTo>
                  <a:lnTo>
                    <a:pt x="37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0"/>
                  </a:lnTo>
                  <a:lnTo>
                    <a:pt x="43" y="26"/>
                  </a:lnTo>
                  <a:lnTo>
                    <a:pt x="42" y="22"/>
                  </a:lnTo>
                  <a:lnTo>
                    <a:pt x="40" y="17"/>
                  </a:lnTo>
                  <a:lnTo>
                    <a:pt x="34" y="15"/>
                  </a:lnTo>
                  <a:lnTo>
                    <a:pt x="30" y="12"/>
                  </a:lnTo>
                  <a:lnTo>
                    <a:pt x="25" y="11"/>
                  </a:lnTo>
                  <a:close/>
                  <a:moveTo>
                    <a:pt x="34" y="0"/>
                  </a:moveTo>
                  <a:lnTo>
                    <a:pt x="46" y="4"/>
                  </a:lnTo>
                  <a:lnTo>
                    <a:pt x="55" y="13"/>
                  </a:lnTo>
                  <a:lnTo>
                    <a:pt x="59" y="25"/>
                  </a:lnTo>
                  <a:lnTo>
                    <a:pt x="59" y="36"/>
                  </a:lnTo>
                  <a:lnTo>
                    <a:pt x="54" y="46"/>
                  </a:lnTo>
                  <a:lnTo>
                    <a:pt x="45" y="54"/>
                  </a:lnTo>
                  <a:lnTo>
                    <a:pt x="34" y="58"/>
                  </a:lnTo>
                  <a:lnTo>
                    <a:pt x="23" y="58"/>
                  </a:lnTo>
                  <a:lnTo>
                    <a:pt x="12" y="54"/>
                  </a:lnTo>
                  <a:lnTo>
                    <a:pt x="4" y="4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3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F5DF2B9C-A13B-4510-9448-3849F4A7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" y="1519299"/>
            <a:ext cx="2743200" cy="153619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3507BD7-1C3B-4322-9F4B-045146CE90FF}"/>
              </a:ext>
            </a:extLst>
          </p:cNvPr>
          <p:cNvSpPr/>
          <p:nvPr/>
        </p:nvSpPr>
        <p:spPr>
          <a:xfrm>
            <a:off x="3007023" y="2123389"/>
            <a:ext cx="1008386" cy="600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93C33B1-D9DA-48B8-B586-8280F1C71559}"/>
              </a:ext>
            </a:extLst>
          </p:cNvPr>
          <p:cNvSpPr/>
          <p:nvPr/>
        </p:nvSpPr>
        <p:spPr>
          <a:xfrm>
            <a:off x="6758608" y="2123389"/>
            <a:ext cx="1008386" cy="600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19D72C-F635-4C61-A32D-D8B08D091D0E}"/>
              </a:ext>
            </a:extLst>
          </p:cNvPr>
          <p:cNvSpPr txBox="1"/>
          <p:nvPr/>
        </p:nvSpPr>
        <p:spPr>
          <a:xfrm>
            <a:off x="7766994" y="1582433"/>
            <a:ext cx="2835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DELANEY" panose="02000000000000000000" pitchFamily="2" charset="0"/>
              </a:rPr>
              <a:t>midi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DELANEY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86B0A6-0077-47DD-8438-8D71843C494E}"/>
              </a:ext>
            </a:extLst>
          </p:cNvPr>
          <p:cNvSpPr txBox="1"/>
          <p:nvPr/>
        </p:nvSpPr>
        <p:spPr>
          <a:xfrm>
            <a:off x="3746561" y="1582433"/>
            <a:ext cx="3012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DELANEY" panose="02000000000000000000" pitchFamily="2" charset="0"/>
              </a:rPr>
              <a:t> </a:t>
            </a:r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DELANEY" panose="02000000000000000000" pitchFamily="2" charset="0"/>
              </a:rPr>
              <a:t> mp3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DELANEY" panose="02000000000000000000" pitchFamily="2" charset="0"/>
            </a:endParaRPr>
          </a:p>
        </p:txBody>
      </p:sp>
      <p:pic>
        <p:nvPicPr>
          <p:cNvPr id="8" name="그래픽 7" descr="닫기">
            <a:extLst>
              <a:ext uri="{FF2B5EF4-FFF2-40B4-BE49-F238E27FC236}">
                <a16:creationId xmlns:a16="http://schemas.microsoft.com/office/drawing/2014/main" id="{C8543E49-6FED-429B-90FE-095C2869F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27291" y="978232"/>
            <a:ext cx="12559749" cy="2929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E57357-66AE-4684-87D3-8B380FFE775A}"/>
              </a:ext>
            </a:extLst>
          </p:cNvPr>
          <p:cNvSpPr txBox="1"/>
          <p:nvPr/>
        </p:nvSpPr>
        <p:spPr>
          <a:xfrm>
            <a:off x="1394605" y="5353155"/>
            <a:ext cx="10797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DELANEY" panose="02000000000000000000" pitchFamily="2" charset="0"/>
              </a:rPr>
              <a:t>freeMidi.org </a:t>
            </a:r>
            <a:r>
              <a:rPr lang="en-US" altLang="ko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crawling</a:t>
            </a:r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DELANEY" panose="02000000000000000000" pitchFamily="2" charset="0"/>
              </a:rPr>
              <a:t> 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DELANEY" panose="02000000000000000000" pitchFamily="2" charset="0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FC3A0B8-5C4A-4909-A4A4-6572F5E51E5C}"/>
              </a:ext>
            </a:extLst>
          </p:cNvPr>
          <p:cNvSpPr/>
          <p:nvPr/>
        </p:nvSpPr>
        <p:spPr>
          <a:xfrm>
            <a:off x="4651512" y="3372782"/>
            <a:ext cx="1311965" cy="2320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501291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2-2  Data 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set을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 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모으자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BF4BB7-3114-44AB-B682-13C2C1B573F2}"/>
              </a:ext>
            </a:extLst>
          </p:cNvPr>
          <p:cNvSpPr txBox="1"/>
          <p:nvPr/>
        </p:nvSpPr>
        <p:spPr>
          <a:xfrm>
            <a:off x="355960" y="1157923"/>
            <a:ext cx="165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뭐가 다르지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StreetSpirit">
            <a:hlinkClick r:id="" action="ppaction://media"/>
            <a:extLst>
              <a:ext uri="{FF2B5EF4-FFF2-40B4-BE49-F238E27FC236}">
                <a16:creationId xmlns:a16="http://schemas.microsoft.com/office/drawing/2014/main" id="{573B0227-C8E5-42C3-9FAF-5A13BD5D3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8596" y="4211366"/>
            <a:ext cx="609600" cy="609600"/>
          </a:xfrm>
          <a:prstGeom prst="rect">
            <a:avLst/>
          </a:prstGeom>
        </p:spPr>
      </p:pic>
      <p:pic>
        <p:nvPicPr>
          <p:cNvPr id="4" name="Radiohead - Street Spirit (Fade Out)">
            <a:hlinkClick r:id="" action="ppaction://media"/>
            <a:extLst>
              <a:ext uri="{FF2B5EF4-FFF2-40B4-BE49-F238E27FC236}">
                <a16:creationId xmlns:a16="http://schemas.microsoft.com/office/drawing/2014/main" id="{B61EE791-67D3-498A-9A78-C32158B77A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05735" y="1176172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90229-ABCA-44CB-A6D2-4AF19C96D54C}"/>
              </a:ext>
            </a:extLst>
          </p:cNvPr>
          <p:cNvSpPr txBox="1"/>
          <p:nvPr/>
        </p:nvSpPr>
        <p:spPr>
          <a:xfrm>
            <a:off x="1900911" y="2288511"/>
            <a:ext cx="24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mp3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133091-B454-4BAB-8346-07C7B3F95253}"/>
              </a:ext>
            </a:extLst>
          </p:cNvPr>
          <p:cNvSpPr txBox="1"/>
          <p:nvPr/>
        </p:nvSpPr>
        <p:spPr>
          <a:xfrm>
            <a:off x="1859143" y="3839584"/>
            <a:ext cx="24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mp3-&gt;midi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F7521-36F8-46F4-AD1F-A023AD93093C}"/>
              </a:ext>
            </a:extLst>
          </p:cNvPr>
          <p:cNvSpPr txBox="1"/>
          <p:nvPr/>
        </p:nvSpPr>
        <p:spPr>
          <a:xfrm>
            <a:off x="1922163" y="5268820"/>
            <a:ext cx="244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midi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5E13A-6771-4B6B-A992-648C5758AC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161" y="2439451"/>
            <a:ext cx="4702617" cy="1681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60144-0BF5-495B-87BB-9C909F0247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5161" y="4058154"/>
            <a:ext cx="4702617" cy="1968426"/>
          </a:xfrm>
          <a:prstGeom prst="rect">
            <a:avLst/>
          </a:prstGeom>
        </p:spPr>
      </p:pic>
      <p:pic>
        <p:nvPicPr>
          <p:cNvPr id="35" name="Radiohead - Street Spirit (Fade Out).mp3">
            <a:hlinkClick r:id="" action="ppaction://media"/>
            <a:extLst>
              <a:ext uri="{FF2B5EF4-FFF2-40B4-BE49-F238E27FC236}">
                <a16:creationId xmlns:a16="http://schemas.microsoft.com/office/drawing/2014/main" id="{BD4A90A4-781E-493D-815D-6ADC05A4FA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48596" y="27452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7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528061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3. 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본격적으로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만들어보자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014077" y="5395484"/>
            <a:ext cx="949324" cy="1330326"/>
            <a:chOff x="3108326" y="4732338"/>
            <a:chExt cx="1317625" cy="2027238"/>
          </a:xfrm>
        </p:grpSpPr>
        <p:sp>
          <p:nvSpPr>
            <p:cNvPr id="25" name="Freeform 60"/>
            <p:cNvSpPr>
              <a:spLocks noEditPoints="1"/>
            </p:cNvSpPr>
            <p:nvPr/>
          </p:nvSpPr>
          <p:spPr bwMode="auto">
            <a:xfrm>
              <a:off x="3108326" y="4732338"/>
              <a:ext cx="1317625" cy="2027238"/>
            </a:xfrm>
            <a:custGeom>
              <a:avLst/>
              <a:gdLst>
                <a:gd name="T0" fmla="*/ 117 w 830"/>
                <a:gd name="T1" fmla="*/ 467 h 1277"/>
                <a:gd name="T2" fmla="*/ 195 w 830"/>
                <a:gd name="T3" fmla="*/ 716 h 1277"/>
                <a:gd name="T4" fmla="*/ 229 w 830"/>
                <a:gd name="T5" fmla="*/ 980 h 1277"/>
                <a:gd name="T6" fmla="*/ 220 w 830"/>
                <a:gd name="T7" fmla="*/ 1160 h 1277"/>
                <a:gd name="T8" fmla="*/ 296 w 830"/>
                <a:gd name="T9" fmla="*/ 1215 h 1277"/>
                <a:gd name="T10" fmla="*/ 334 w 830"/>
                <a:gd name="T11" fmla="*/ 1241 h 1277"/>
                <a:gd name="T12" fmla="*/ 342 w 830"/>
                <a:gd name="T13" fmla="*/ 1043 h 1277"/>
                <a:gd name="T14" fmla="*/ 334 w 830"/>
                <a:gd name="T15" fmla="*/ 718 h 1277"/>
                <a:gd name="T16" fmla="*/ 307 w 830"/>
                <a:gd name="T17" fmla="*/ 478 h 1277"/>
                <a:gd name="T18" fmla="*/ 257 w 830"/>
                <a:gd name="T19" fmla="*/ 400 h 1277"/>
                <a:gd name="T20" fmla="*/ 93 w 830"/>
                <a:gd name="T21" fmla="*/ 340 h 1277"/>
                <a:gd name="T22" fmla="*/ 763 w 830"/>
                <a:gd name="T23" fmla="*/ 194 h 1277"/>
                <a:gd name="T24" fmla="*/ 661 w 830"/>
                <a:gd name="T25" fmla="*/ 233 h 1277"/>
                <a:gd name="T26" fmla="*/ 383 w 830"/>
                <a:gd name="T27" fmla="*/ 366 h 1277"/>
                <a:gd name="T28" fmla="*/ 304 w 830"/>
                <a:gd name="T29" fmla="*/ 406 h 1277"/>
                <a:gd name="T30" fmla="*/ 334 w 830"/>
                <a:gd name="T31" fmla="*/ 517 h 1277"/>
                <a:gd name="T32" fmla="*/ 351 w 830"/>
                <a:gd name="T33" fmla="*/ 707 h 1277"/>
                <a:gd name="T34" fmla="*/ 360 w 830"/>
                <a:gd name="T35" fmla="*/ 1043 h 1277"/>
                <a:gd name="T36" fmla="*/ 355 w 830"/>
                <a:gd name="T37" fmla="*/ 1225 h 1277"/>
                <a:gd name="T38" fmla="*/ 472 w 830"/>
                <a:gd name="T39" fmla="*/ 1258 h 1277"/>
                <a:gd name="T40" fmla="*/ 738 w 830"/>
                <a:gd name="T41" fmla="*/ 1182 h 1277"/>
                <a:gd name="T42" fmla="*/ 788 w 830"/>
                <a:gd name="T43" fmla="*/ 885 h 1277"/>
                <a:gd name="T44" fmla="*/ 812 w 830"/>
                <a:gd name="T45" fmla="*/ 489 h 1277"/>
                <a:gd name="T46" fmla="*/ 796 w 830"/>
                <a:gd name="T47" fmla="*/ 268 h 1277"/>
                <a:gd name="T48" fmla="*/ 782 w 830"/>
                <a:gd name="T49" fmla="*/ 184 h 1277"/>
                <a:gd name="T50" fmla="*/ 271 w 830"/>
                <a:gd name="T51" fmla="*/ 150 h 1277"/>
                <a:gd name="T52" fmla="*/ 24 w 830"/>
                <a:gd name="T53" fmla="*/ 289 h 1277"/>
                <a:gd name="T54" fmla="*/ 228 w 830"/>
                <a:gd name="T55" fmla="*/ 373 h 1277"/>
                <a:gd name="T56" fmla="*/ 354 w 830"/>
                <a:gd name="T57" fmla="*/ 358 h 1277"/>
                <a:gd name="T58" fmla="*/ 532 w 830"/>
                <a:gd name="T59" fmla="*/ 269 h 1277"/>
                <a:gd name="T60" fmla="*/ 745 w 830"/>
                <a:gd name="T61" fmla="*/ 179 h 1277"/>
                <a:gd name="T62" fmla="*/ 774 w 830"/>
                <a:gd name="T63" fmla="*/ 163 h 1277"/>
                <a:gd name="T64" fmla="*/ 693 w 830"/>
                <a:gd name="T65" fmla="*/ 97 h 1277"/>
                <a:gd name="T66" fmla="*/ 597 w 830"/>
                <a:gd name="T67" fmla="*/ 43 h 1277"/>
                <a:gd name="T68" fmla="*/ 537 w 830"/>
                <a:gd name="T69" fmla="*/ 17 h 1277"/>
                <a:gd name="T70" fmla="*/ 540 w 830"/>
                <a:gd name="T71" fmla="*/ 2 h 1277"/>
                <a:gd name="T72" fmla="*/ 606 w 830"/>
                <a:gd name="T73" fmla="*/ 26 h 1277"/>
                <a:gd name="T74" fmla="*/ 712 w 830"/>
                <a:gd name="T75" fmla="*/ 88 h 1277"/>
                <a:gd name="T76" fmla="*/ 770 w 830"/>
                <a:gd name="T77" fmla="*/ 132 h 1277"/>
                <a:gd name="T78" fmla="*/ 796 w 830"/>
                <a:gd name="T79" fmla="*/ 163 h 1277"/>
                <a:gd name="T80" fmla="*/ 803 w 830"/>
                <a:gd name="T81" fmla="*/ 191 h 1277"/>
                <a:gd name="T82" fmla="*/ 830 w 830"/>
                <a:gd name="T83" fmla="*/ 441 h 1277"/>
                <a:gd name="T84" fmla="*/ 816 w 830"/>
                <a:gd name="T85" fmla="*/ 804 h 1277"/>
                <a:gd name="T86" fmla="*/ 778 w 830"/>
                <a:gd name="T87" fmla="*/ 1092 h 1277"/>
                <a:gd name="T88" fmla="*/ 732 w 830"/>
                <a:gd name="T89" fmla="*/ 1264 h 1277"/>
                <a:gd name="T90" fmla="*/ 727 w 830"/>
                <a:gd name="T91" fmla="*/ 1272 h 1277"/>
                <a:gd name="T92" fmla="*/ 719 w 830"/>
                <a:gd name="T93" fmla="*/ 1276 h 1277"/>
                <a:gd name="T94" fmla="*/ 407 w 830"/>
                <a:gd name="T95" fmla="*/ 1277 h 1277"/>
                <a:gd name="T96" fmla="*/ 341 w 830"/>
                <a:gd name="T97" fmla="*/ 1272 h 1277"/>
                <a:gd name="T98" fmla="*/ 337 w 830"/>
                <a:gd name="T99" fmla="*/ 1266 h 1277"/>
                <a:gd name="T100" fmla="*/ 329 w 830"/>
                <a:gd name="T101" fmla="*/ 1260 h 1277"/>
                <a:gd name="T102" fmla="*/ 316 w 830"/>
                <a:gd name="T103" fmla="*/ 1253 h 1277"/>
                <a:gd name="T104" fmla="*/ 232 w 830"/>
                <a:gd name="T105" fmla="*/ 1191 h 1277"/>
                <a:gd name="T106" fmla="*/ 206 w 830"/>
                <a:gd name="T107" fmla="*/ 1170 h 1277"/>
                <a:gd name="T108" fmla="*/ 202 w 830"/>
                <a:gd name="T109" fmla="*/ 1162 h 1277"/>
                <a:gd name="T110" fmla="*/ 203 w 830"/>
                <a:gd name="T111" fmla="*/ 894 h 1277"/>
                <a:gd name="T112" fmla="*/ 155 w 830"/>
                <a:gd name="T113" fmla="*/ 629 h 1277"/>
                <a:gd name="T114" fmla="*/ 54 w 830"/>
                <a:gd name="T115" fmla="*/ 381 h 1277"/>
                <a:gd name="T116" fmla="*/ 10 w 830"/>
                <a:gd name="T117" fmla="*/ 296 h 1277"/>
                <a:gd name="T118" fmla="*/ 2 w 830"/>
                <a:gd name="T119" fmla="*/ 293 h 1277"/>
                <a:gd name="T120" fmla="*/ 2 w 830"/>
                <a:gd name="T121" fmla="*/ 284 h 1277"/>
                <a:gd name="T122" fmla="*/ 131 w 830"/>
                <a:gd name="T123" fmla="*/ 205 h 1277"/>
                <a:gd name="T124" fmla="*/ 394 w 830"/>
                <a:gd name="T125" fmla="*/ 65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0" h="1277">
                  <a:moveTo>
                    <a:pt x="37" y="313"/>
                  </a:moveTo>
                  <a:lnTo>
                    <a:pt x="79" y="389"/>
                  </a:lnTo>
                  <a:lnTo>
                    <a:pt x="117" y="467"/>
                  </a:lnTo>
                  <a:lnTo>
                    <a:pt x="148" y="548"/>
                  </a:lnTo>
                  <a:lnTo>
                    <a:pt x="175" y="631"/>
                  </a:lnTo>
                  <a:lnTo>
                    <a:pt x="195" y="716"/>
                  </a:lnTo>
                  <a:lnTo>
                    <a:pt x="212" y="802"/>
                  </a:lnTo>
                  <a:lnTo>
                    <a:pt x="224" y="891"/>
                  </a:lnTo>
                  <a:lnTo>
                    <a:pt x="229" y="980"/>
                  </a:lnTo>
                  <a:lnTo>
                    <a:pt x="227" y="1071"/>
                  </a:lnTo>
                  <a:lnTo>
                    <a:pt x="218" y="1158"/>
                  </a:lnTo>
                  <a:lnTo>
                    <a:pt x="220" y="1160"/>
                  </a:lnTo>
                  <a:lnTo>
                    <a:pt x="246" y="1175"/>
                  </a:lnTo>
                  <a:lnTo>
                    <a:pt x="271" y="1195"/>
                  </a:lnTo>
                  <a:lnTo>
                    <a:pt x="296" y="1215"/>
                  </a:lnTo>
                  <a:lnTo>
                    <a:pt x="307" y="1222"/>
                  </a:lnTo>
                  <a:lnTo>
                    <a:pt x="321" y="1232"/>
                  </a:lnTo>
                  <a:lnTo>
                    <a:pt x="334" y="1241"/>
                  </a:lnTo>
                  <a:lnTo>
                    <a:pt x="335" y="1196"/>
                  </a:lnTo>
                  <a:lnTo>
                    <a:pt x="338" y="1152"/>
                  </a:lnTo>
                  <a:lnTo>
                    <a:pt x="342" y="1043"/>
                  </a:lnTo>
                  <a:lnTo>
                    <a:pt x="342" y="934"/>
                  </a:lnTo>
                  <a:lnTo>
                    <a:pt x="339" y="827"/>
                  </a:lnTo>
                  <a:lnTo>
                    <a:pt x="334" y="718"/>
                  </a:lnTo>
                  <a:lnTo>
                    <a:pt x="325" y="611"/>
                  </a:lnTo>
                  <a:lnTo>
                    <a:pt x="317" y="543"/>
                  </a:lnTo>
                  <a:lnTo>
                    <a:pt x="307" y="478"/>
                  </a:lnTo>
                  <a:lnTo>
                    <a:pt x="291" y="412"/>
                  </a:lnTo>
                  <a:lnTo>
                    <a:pt x="290" y="411"/>
                  </a:lnTo>
                  <a:lnTo>
                    <a:pt x="257" y="400"/>
                  </a:lnTo>
                  <a:lnTo>
                    <a:pt x="224" y="391"/>
                  </a:lnTo>
                  <a:lnTo>
                    <a:pt x="151" y="364"/>
                  </a:lnTo>
                  <a:lnTo>
                    <a:pt x="93" y="340"/>
                  </a:lnTo>
                  <a:lnTo>
                    <a:pt x="37" y="313"/>
                  </a:lnTo>
                  <a:close/>
                  <a:moveTo>
                    <a:pt x="782" y="184"/>
                  </a:moveTo>
                  <a:lnTo>
                    <a:pt x="763" y="194"/>
                  </a:lnTo>
                  <a:lnTo>
                    <a:pt x="744" y="200"/>
                  </a:lnTo>
                  <a:lnTo>
                    <a:pt x="724" y="208"/>
                  </a:lnTo>
                  <a:lnTo>
                    <a:pt x="661" y="233"/>
                  </a:lnTo>
                  <a:lnTo>
                    <a:pt x="538" y="286"/>
                  </a:lnTo>
                  <a:lnTo>
                    <a:pt x="460" y="326"/>
                  </a:lnTo>
                  <a:lnTo>
                    <a:pt x="383" y="36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18" y="441"/>
                  </a:lnTo>
                  <a:lnTo>
                    <a:pt x="328" y="479"/>
                  </a:lnTo>
                  <a:lnTo>
                    <a:pt x="334" y="517"/>
                  </a:lnTo>
                  <a:lnTo>
                    <a:pt x="338" y="556"/>
                  </a:lnTo>
                  <a:lnTo>
                    <a:pt x="342" y="594"/>
                  </a:lnTo>
                  <a:lnTo>
                    <a:pt x="351" y="707"/>
                  </a:lnTo>
                  <a:lnTo>
                    <a:pt x="358" y="818"/>
                  </a:lnTo>
                  <a:lnTo>
                    <a:pt x="360" y="931"/>
                  </a:lnTo>
                  <a:lnTo>
                    <a:pt x="360" y="1043"/>
                  </a:lnTo>
                  <a:lnTo>
                    <a:pt x="358" y="1152"/>
                  </a:lnTo>
                  <a:lnTo>
                    <a:pt x="356" y="1188"/>
                  </a:lnTo>
                  <a:lnTo>
                    <a:pt x="355" y="1225"/>
                  </a:lnTo>
                  <a:lnTo>
                    <a:pt x="350" y="1262"/>
                  </a:lnTo>
                  <a:lnTo>
                    <a:pt x="411" y="1258"/>
                  </a:lnTo>
                  <a:lnTo>
                    <a:pt x="472" y="1258"/>
                  </a:lnTo>
                  <a:lnTo>
                    <a:pt x="532" y="1258"/>
                  </a:lnTo>
                  <a:lnTo>
                    <a:pt x="716" y="1257"/>
                  </a:lnTo>
                  <a:lnTo>
                    <a:pt x="738" y="1182"/>
                  </a:lnTo>
                  <a:lnTo>
                    <a:pt x="755" y="1106"/>
                  </a:lnTo>
                  <a:lnTo>
                    <a:pt x="770" y="1029"/>
                  </a:lnTo>
                  <a:lnTo>
                    <a:pt x="788" y="885"/>
                  </a:lnTo>
                  <a:lnTo>
                    <a:pt x="803" y="741"/>
                  </a:lnTo>
                  <a:lnTo>
                    <a:pt x="810" y="597"/>
                  </a:lnTo>
                  <a:lnTo>
                    <a:pt x="812" y="489"/>
                  </a:lnTo>
                  <a:lnTo>
                    <a:pt x="808" y="382"/>
                  </a:lnTo>
                  <a:lnTo>
                    <a:pt x="803" y="324"/>
                  </a:lnTo>
                  <a:lnTo>
                    <a:pt x="796" y="268"/>
                  </a:lnTo>
                  <a:lnTo>
                    <a:pt x="788" y="216"/>
                  </a:lnTo>
                  <a:lnTo>
                    <a:pt x="783" y="188"/>
                  </a:lnTo>
                  <a:lnTo>
                    <a:pt x="782" y="184"/>
                  </a:lnTo>
                  <a:close/>
                  <a:moveTo>
                    <a:pt x="537" y="17"/>
                  </a:moveTo>
                  <a:lnTo>
                    <a:pt x="403" y="82"/>
                  </a:lnTo>
                  <a:lnTo>
                    <a:pt x="271" y="150"/>
                  </a:lnTo>
                  <a:lnTo>
                    <a:pt x="189" y="196"/>
                  </a:lnTo>
                  <a:lnTo>
                    <a:pt x="106" y="243"/>
                  </a:lnTo>
                  <a:lnTo>
                    <a:pt x="24" y="289"/>
                  </a:lnTo>
                  <a:lnTo>
                    <a:pt x="89" y="318"/>
                  </a:lnTo>
                  <a:lnTo>
                    <a:pt x="156" y="347"/>
                  </a:lnTo>
                  <a:lnTo>
                    <a:pt x="228" y="373"/>
                  </a:lnTo>
                  <a:lnTo>
                    <a:pt x="262" y="383"/>
                  </a:lnTo>
                  <a:lnTo>
                    <a:pt x="296" y="394"/>
                  </a:lnTo>
                  <a:lnTo>
                    <a:pt x="354" y="358"/>
                  </a:lnTo>
                  <a:lnTo>
                    <a:pt x="411" y="327"/>
                  </a:lnTo>
                  <a:lnTo>
                    <a:pt x="472" y="297"/>
                  </a:lnTo>
                  <a:lnTo>
                    <a:pt x="532" y="269"/>
                  </a:lnTo>
                  <a:lnTo>
                    <a:pt x="653" y="216"/>
                  </a:lnTo>
                  <a:lnTo>
                    <a:pt x="715" y="191"/>
                  </a:lnTo>
                  <a:lnTo>
                    <a:pt x="745" y="179"/>
                  </a:lnTo>
                  <a:lnTo>
                    <a:pt x="774" y="170"/>
                  </a:lnTo>
                  <a:lnTo>
                    <a:pt x="774" y="167"/>
                  </a:lnTo>
                  <a:lnTo>
                    <a:pt x="774" y="163"/>
                  </a:lnTo>
                  <a:lnTo>
                    <a:pt x="750" y="139"/>
                  </a:lnTo>
                  <a:lnTo>
                    <a:pt x="723" y="116"/>
                  </a:lnTo>
                  <a:lnTo>
                    <a:pt x="693" y="97"/>
                  </a:lnTo>
                  <a:lnTo>
                    <a:pt x="664" y="78"/>
                  </a:lnTo>
                  <a:lnTo>
                    <a:pt x="631" y="60"/>
                  </a:lnTo>
                  <a:lnTo>
                    <a:pt x="597" y="43"/>
                  </a:lnTo>
                  <a:lnTo>
                    <a:pt x="578" y="35"/>
                  </a:lnTo>
                  <a:lnTo>
                    <a:pt x="557" y="27"/>
                  </a:lnTo>
                  <a:lnTo>
                    <a:pt x="537" y="17"/>
                  </a:lnTo>
                  <a:close/>
                  <a:moveTo>
                    <a:pt x="533" y="0"/>
                  </a:moveTo>
                  <a:lnTo>
                    <a:pt x="536" y="0"/>
                  </a:lnTo>
                  <a:lnTo>
                    <a:pt x="540" y="2"/>
                  </a:lnTo>
                  <a:lnTo>
                    <a:pt x="562" y="8"/>
                  </a:lnTo>
                  <a:lnTo>
                    <a:pt x="585" y="17"/>
                  </a:lnTo>
                  <a:lnTo>
                    <a:pt x="606" y="26"/>
                  </a:lnTo>
                  <a:lnTo>
                    <a:pt x="644" y="46"/>
                  </a:lnTo>
                  <a:lnTo>
                    <a:pt x="680" y="65"/>
                  </a:lnTo>
                  <a:lnTo>
                    <a:pt x="712" y="88"/>
                  </a:lnTo>
                  <a:lnTo>
                    <a:pt x="744" y="111"/>
                  </a:lnTo>
                  <a:lnTo>
                    <a:pt x="757" y="120"/>
                  </a:lnTo>
                  <a:lnTo>
                    <a:pt x="770" y="132"/>
                  </a:lnTo>
                  <a:lnTo>
                    <a:pt x="782" y="144"/>
                  </a:lnTo>
                  <a:lnTo>
                    <a:pt x="791" y="157"/>
                  </a:lnTo>
                  <a:lnTo>
                    <a:pt x="796" y="163"/>
                  </a:lnTo>
                  <a:lnTo>
                    <a:pt x="800" y="173"/>
                  </a:lnTo>
                  <a:lnTo>
                    <a:pt x="801" y="182"/>
                  </a:lnTo>
                  <a:lnTo>
                    <a:pt x="803" y="191"/>
                  </a:lnTo>
                  <a:lnTo>
                    <a:pt x="813" y="256"/>
                  </a:lnTo>
                  <a:lnTo>
                    <a:pt x="822" y="322"/>
                  </a:lnTo>
                  <a:lnTo>
                    <a:pt x="830" y="441"/>
                  </a:lnTo>
                  <a:lnTo>
                    <a:pt x="830" y="563"/>
                  </a:lnTo>
                  <a:lnTo>
                    <a:pt x="825" y="683"/>
                  </a:lnTo>
                  <a:lnTo>
                    <a:pt x="816" y="804"/>
                  </a:lnTo>
                  <a:lnTo>
                    <a:pt x="803" y="919"/>
                  </a:lnTo>
                  <a:lnTo>
                    <a:pt x="788" y="1033"/>
                  </a:lnTo>
                  <a:lnTo>
                    <a:pt x="778" y="1092"/>
                  </a:lnTo>
                  <a:lnTo>
                    <a:pt x="766" y="1150"/>
                  </a:lnTo>
                  <a:lnTo>
                    <a:pt x="752" y="1208"/>
                  </a:lnTo>
                  <a:lnTo>
                    <a:pt x="732" y="1264"/>
                  </a:lnTo>
                  <a:lnTo>
                    <a:pt x="729" y="1267"/>
                  </a:lnTo>
                  <a:lnTo>
                    <a:pt x="728" y="1270"/>
                  </a:lnTo>
                  <a:lnTo>
                    <a:pt x="727" y="1272"/>
                  </a:lnTo>
                  <a:lnTo>
                    <a:pt x="724" y="1274"/>
                  </a:lnTo>
                  <a:lnTo>
                    <a:pt x="721" y="1275"/>
                  </a:lnTo>
                  <a:lnTo>
                    <a:pt x="719" y="1276"/>
                  </a:lnTo>
                  <a:lnTo>
                    <a:pt x="532" y="1276"/>
                  </a:lnTo>
                  <a:lnTo>
                    <a:pt x="469" y="1277"/>
                  </a:lnTo>
                  <a:lnTo>
                    <a:pt x="407" y="1277"/>
                  </a:lnTo>
                  <a:lnTo>
                    <a:pt x="345" y="1275"/>
                  </a:lnTo>
                  <a:lnTo>
                    <a:pt x="342" y="1274"/>
                  </a:lnTo>
                  <a:lnTo>
                    <a:pt x="341" y="1272"/>
                  </a:lnTo>
                  <a:lnTo>
                    <a:pt x="339" y="1270"/>
                  </a:lnTo>
                  <a:lnTo>
                    <a:pt x="339" y="1267"/>
                  </a:lnTo>
                  <a:lnTo>
                    <a:pt x="337" y="1266"/>
                  </a:lnTo>
                  <a:lnTo>
                    <a:pt x="335" y="1264"/>
                  </a:lnTo>
                  <a:lnTo>
                    <a:pt x="334" y="1262"/>
                  </a:lnTo>
                  <a:lnTo>
                    <a:pt x="329" y="1260"/>
                  </a:lnTo>
                  <a:lnTo>
                    <a:pt x="325" y="1259"/>
                  </a:lnTo>
                  <a:lnTo>
                    <a:pt x="321" y="1257"/>
                  </a:lnTo>
                  <a:lnTo>
                    <a:pt x="316" y="1253"/>
                  </a:lnTo>
                  <a:lnTo>
                    <a:pt x="279" y="1226"/>
                  </a:lnTo>
                  <a:lnTo>
                    <a:pt x="256" y="1209"/>
                  </a:lnTo>
                  <a:lnTo>
                    <a:pt x="232" y="1191"/>
                  </a:lnTo>
                  <a:lnTo>
                    <a:pt x="210" y="1171"/>
                  </a:lnTo>
                  <a:lnTo>
                    <a:pt x="210" y="1170"/>
                  </a:lnTo>
                  <a:lnTo>
                    <a:pt x="206" y="1170"/>
                  </a:lnTo>
                  <a:lnTo>
                    <a:pt x="203" y="1168"/>
                  </a:lnTo>
                  <a:lnTo>
                    <a:pt x="202" y="1165"/>
                  </a:lnTo>
                  <a:lnTo>
                    <a:pt x="202" y="1162"/>
                  </a:lnTo>
                  <a:lnTo>
                    <a:pt x="206" y="1072"/>
                  </a:lnTo>
                  <a:lnTo>
                    <a:pt x="207" y="983"/>
                  </a:lnTo>
                  <a:lnTo>
                    <a:pt x="203" y="894"/>
                  </a:lnTo>
                  <a:lnTo>
                    <a:pt x="193" y="805"/>
                  </a:lnTo>
                  <a:lnTo>
                    <a:pt x="177" y="717"/>
                  </a:lnTo>
                  <a:lnTo>
                    <a:pt x="155" y="629"/>
                  </a:lnTo>
                  <a:lnTo>
                    <a:pt x="127" y="544"/>
                  </a:lnTo>
                  <a:lnTo>
                    <a:pt x="93" y="462"/>
                  </a:lnTo>
                  <a:lnTo>
                    <a:pt x="54" y="381"/>
                  </a:lnTo>
                  <a:lnTo>
                    <a:pt x="11" y="302"/>
                  </a:lnTo>
                  <a:lnTo>
                    <a:pt x="10" y="300"/>
                  </a:lnTo>
                  <a:lnTo>
                    <a:pt x="10" y="296"/>
                  </a:lnTo>
                  <a:lnTo>
                    <a:pt x="7" y="296"/>
                  </a:lnTo>
                  <a:lnTo>
                    <a:pt x="4" y="294"/>
                  </a:lnTo>
                  <a:lnTo>
                    <a:pt x="2" y="293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2" y="284"/>
                  </a:lnTo>
                  <a:lnTo>
                    <a:pt x="4" y="281"/>
                  </a:lnTo>
                  <a:lnTo>
                    <a:pt x="67" y="242"/>
                  </a:lnTo>
                  <a:lnTo>
                    <a:pt x="131" y="205"/>
                  </a:lnTo>
                  <a:lnTo>
                    <a:pt x="197" y="169"/>
                  </a:lnTo>
                  <a:lnTo>
                    <a:pt x="262" y="135"/>
                  </a:lnTo>
                  <a:lnTo>
                    <a:pt x="394" y="65"/>
                  </a:lnTo>
                  <a:lnTo>
                    <a:pt x="528" y="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1"/>
            <p:cNvSpPr>
              <a:spLocks noEditPoints="1"/>
            </p:cNvSpPr>
            <p:nvPr/>
          </p:nvSpPr>
          <p:spPr bwMode="auto">
            <a:xfrm>
              <a:off x="3746501" y="5241925"/>
              <a:ext cx="623888" cy="788988"/>
            </a:xfrm>
            <a:custGeom>
              <a:avLst/>
              <a:gdLst>
                <a:gd name="T0" fmla="*/ 215 w 393"/>
                <a:gd name="T1" fmla="*/ 20 h 497"/>
                <a:gd name="T2" fmla="*/ 187 w 393"/>
                <a:gd name="T3" fmla="*/ 30 h 497"/>
                <a:gd name="T4" fmla="*/ 181 w 393"/>
                <a:gd name="T5" fmla="*/ 27 h 497"/>
                <a:gd name="T6" fmla="*/ 151 w 393"/>
                <a:gd name="T7" fmla="*/ 48 h 497"/>
                <a:gd name="T8" fmla="*/ 97 w 393"/>
                <a:gd name="T9" fmla="*/ 99 h 497"/>
                <a:gd name="T10" fmla="*/ 54 w 393"/>
                <a:gd name="T11" fmla="*/ 157 h 497"/>
                <a:gd name="T12" fmla="*/ 25 w 393"/>
                <a:gd name="T13" fmla="*/ 225 h 497"/>
                <a:gd name="T14" fmla="*/ 18 w 393"/>
                <a:gd name="T15" fmla="*/ 289 h 497"/>
                <a:gd name="T16" fmla="*/ 30 w 393"/>
                <a:gd name="T17" fmla="*/ 352 h 497"/>
                <a:gd name="T18" fmla="*/ 60 w 393"/>
                <a:gd name="T19" fmla="*/ 408 h 497"/>
                <a:gd name="T20" fmla="*/ 105 w 393"/>
                <a:gd name="T21" fmla="*/ 447 h 497"/>
                <a:gd name="T22" fmla="*/ 156 w 393"/>
                <a:gd name="T23" fmla="*/ 471 h 497"/>
                <a:gd name="T24" fmla="*/ 211 w 393"/>
                <a:gd name="T25" fmla="*/ 479 h 497"/>
                <a:gd name="T26" fmla="*/ 266 w 393"/>
                <a:gd name="T27" fmla="*/ 471 h 497"/>
                <a:gd name="T28" fmla="*/ 314 w 393"/>
                <a:gd name="T29" fmla="*/ 446 h 497"/>
                <a:gd name="T30" fmla="*/ 350 w 393"/>
                <a:gd name="T31" fmla="*/ 403 h 497"/>
                <a:gd name="T32" fmla="*/ 368 w 393"/>
                <a:gd name="T33" fmla="*/ 350 h 497"/>
                <a:gd name="T34" fmla="*/ 373 w 393"/>
                <a:gd name="T35" fmla="*/ 294 h 497"/>
                <a:gd name="T36" fmla="*/ 373 w 393"/>
                <a:gd name="T37" fmla="*/ 199 h 497"/>
                <a:gd name="T38" fmla="*/ 363 w 393"/>
                <a:gd name="T39" fmla="*/ 124 h 497"/>
                <a:gd name="T40" fmla="*/ 343 w 393"/>
                <a:gd name="T41" fmla="*/ 75 h 497"/>
                <a:gd name="T42" fmla="*/ 309 w 393"/>
                <a:gd name="T43" fmla="*/ 37 h 497"/>
                <a:gd name="T44" fmla="*/ 263 w 393"/>
                <a:gd name="T45" fmla="*/ 19 h 497"/>
                <a:gd name="T46" fmla="*/ 246 w 393"/>
                <a:gd name="T47" fmla="*/ 0 h 497"/>
                <a:gd name="T48" fmla="*/ 296 w 393"/>
                <a:gd name="T49" fmla="*/ 10 h 497"/>
                <a:gd name="T50" fmla="*/ 338 w 393"/>
                <a:gd name="T51" fmla="*/ 37 h 497"/>
                <a:gd name="T52" fmla="*/ 365 w 393"/>
                <a:gd name="T53" fmla="*/ 77 h 497"/>
                <a:gd name="T54" fmla="*/ 381 w 393"/>
                <a:gd name="T55" fmla="*/ 124 h 497"/>
                <a:gd name="T56" fmla="*/ 391 w 393"/>
                <a:gd name="T57" fmla="*/ 205 h 497"/>
                <a:gd name="T58" fmla="*/ 390 w 393"/>
                <a:gd name="T59" fmla="*/ 322 h 497"/>
                <a:gd name="T60" fmla="*/ 380 w 393"/>
                <a:gd name="T61" fmla="*/ 378 h 497"/>
                <a:gd name="T62" fmla="*/ 356 w 393"/>
                <a:gd name="T63" fmla="*/ 429 h 497"/>
                <a:gd name="T64" fmla="*/ 312 w 393"/>
                <a:gd name="T65" fmla="*/ 471 h 497"/>
                <a:gd name="T66" fmla="*/ 254 w 393"/>
                <a:gd name="T67" fmla="*/ 494 h 497"/>
                <a:gd name="T68" fmla="*/ 190 w 393"/>
                <a:gd name="T69" fmla="*/ 496 h 497"/>
                <a:gd name="T70" fmla="*/ 128 w 393"/>
                <a:gd name="T71" fmla="*/ 480 h 497"/>
                <a:gd name="T72" fmla="*/ 73 w 393"/>
                <a:gd name="T73" fmla="*/ 449 h 497"/>
                <a:gd name="T74" fmla="*/ 33 w 393"/>
                <a:gd name="T75" fmla="*/ 401 h 497"/>
                <a:gd name="T76" fmla="*/ 8 w 393"/>
                <a:gd name="T77" fmla="*/ 344 h 497"/>
                <a:gd name="T78" fmla="*/ 0 w 393"/>
                <a:gd name="T79" fmla="*/ 282 h 497"/>
                <a:gd name="T80" fmla="*/ 7 w 393"/>
                <a:gd name="T81" fmla="*/ 219 h 497"/>
                <a:gd name="T82" fmla="*/ 46 w 393"/>
                <a:gd name="T83" fmla="*/ 132 h 497"/>
                <a:gd name="T84" fmla="*/ 109 w 393"/>
                <a:gd name="T85" fmla="*/ 57 h 497"/>
                <a:gd name="T86" fmla="*/ 187 w 393"/>
                <a:gd name="T87" fmla="*/ 2 h 497"/>
                <a:gd name="T88" fmla="*/ 194 w 393"/>
                <a:gd name="T89" fmla="*/ 2 h 497"/>
                <a:gd name="T90" fmla="*/ 196 w 393"/>
                <a:gd name="T91" fmla="*/ 6 h 497"/>
                <a:gd name="T92" fmla="*/ 246 w 393"/>
                <a:gd name="T93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" h="497">
                  <a:moveTo>
                    <a:pt x="238" y="18"/>
                  </a:moveTo>
                  <a:lnTo>
                    <a:pt x="215" y="20"/>
                  </a:lnTo>
                  <a:lnTo>
                    <a:pt x="191" y="28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27"/>
                  </a:lnTo>
                  <a:lnTo>
                    <a:pt x="179" y="24"/>
                  </a:lnTo>
                  <a:lnTo>
                    <a:pt x="151" y="48"/>
                  </a:lnTo>
                  <a:lnTo>
                    <a:pt x="123" y="73"/>
                  </a:lnTo>
                  <a:lnTo>
                    <a:pt x="97" y="99"/>
                  </a:lnTo>
                  <a:lnTo>
                    <a:pt x="73" y="127"/>
                  </a:lnTo>
                  <a:lnTo>
                    <a:pt x="54" y="157"/>
                  </a:lnTo>
                  <a:lnTo>
                    <a:pt x="37" y="189"/>
                  </a:lnTo>
                  <a:lnTo>
                    <a:pt x="25" y="225"/>
                  </a:lnTo>
                  <a:lnTo>
                    <a:pt x="20" y="256"/>
                  </a:lnTo>
                  <a:lnTo>
                    <a:pt x="18" y="289"/>
                  </a:lnTo>
                  <a:lnTo>
                    <a:pt x="22" y="320"/>
                  </a:lnTo>
                  <a:lnTo>
                    <a:pt x="30" y="352"/>
                  </a:lnTo>
                  <a:lnTo>
                    <a:pt x="42" y="382"/>
                  </a:lnTo>
                  <a:lnTo>
                    <a:pt x="60" y="408"/>
                  </a:lnTo>
                  <a:lnTo>
                    <a:pt x="83" y="432"/>
                  </a:lnTo>
                  <a:lnTo>
                    <a:pt x="105" y="447"/>
                  </a:lnTo>
                  <a:lnTo>
                    <a:pt x="130" y="460"/>
                  </a:lnTo>
                  <a:lnTo>
                    <a:pt x="156" y="471"/>
                  </a:lnTo>
                  <a:lnTo>
                    <a:pt x="183" y="476"/>
                  </a:lnTo>
                  <a:lnTo>
                    <a:pt x="211" y="479"/>
                  </a:lnTo>
                  <a:lnTo>
                    <a:pt x="238" y="477"/>
                  </a:lnTo>
                  <a:lnTo>
                    <a:pt x="266" y="471"/>
                  </a:lnTo>
                  <a:lnTo>
                    <a:pt x="291" y="460"/>
                  </a:lnTo>
                  <a:lnTo>
                    <a:pt x="314" y="446"/>
                  </a:lnTo>
                  <a:lnTo>
                    <a:pt x="334" y="426"/>
                  </a:lnTo>
                  <a:lnTo>
                    <a:pt x="350" y="403"/>
                  </a:lnTo>
                  <a:lnTo>
                    <a:pt x="361" y="378"/>
                  </a:lnTo>
                  <a:lnTo>
                    <a:pt x="368" y="350"/>
                  </a:lnTo>
                  <a:lnTo>
                    <a:pt x="372" y="323"/>
                  </a:lnTo>
                  <a:lnTo>
                    <a:pt x="373" y="294"/>
                  </a:lnTo>
                  <a:lnTo>
                    <a:pt x="374" y="247"/>
                  </a:lnTo>
                  <a:lnTo>
                    <a:pt x="373" y="199"/>
                  </a:lnTo>
                  <a:lnTo>
                    <a:pt x="368" y="150"/>
                  </a:lnTo>
                  <a:lnTo>
                    <a:pt x="363" y="124"/>
                  </a:lnTo>
                  <a:lnTo>
                    <a:pt x="355" y="99"/>
                  </a:lnTo>
                  <a:lnTo>
                    <a:pt x="343" y="75"/>
                  </a:lnTo>
                  <a:lnTo>
                    <a:pt x="329" y="55"/>
                  </a:lnTo>
                  <a:lnTo>
                    <a:pt x="309" y="37"/>
                  </a:lnTo>
                  <a:lnTo>
                    <a:pt x="287" y="26"/>
                  </a:lnTo>
                  <a:lnTo>
                    <a:pt x="263" y="19"/>
                  </a:lnTo>
                  <a:lnTo>
                    <a:pt x="238" y="18"/>
                  </a:lnTo>
                  <a:close/>
                  <a:moveTo>
                    <a:pt x="246" y="0"/>
                  </a:moveTo>
                  <a:lnTo>
                    <a:pt x="271" y="2"/>
                  </a:lnTo>
                  <a:lnTo>
                    <a:pt x="296" y="10"/>
                  </a:lnTo>
                  <a:lnTo>
                    <a:pt x="318" y="22"/>
                  </a:lnTo>
                  <a:lnTo>
                    <a:pt x="338" y="37"/>
                  </a:lnTo>
                  <a:lnTo>
                    <a:pt x="353" y="56"/>
                  </a:lnTo>
                  <a:lnTo>
                    <a:pt x="365" y="77"/>
                  </a:lnTo>
                  <a:lnTo>
                    <a:pt x="374" y="100"/>
                  </a:lnTo>
                  <a:lnTo>
                    <a:pt x="381" y="124"/>
                  </a:lnTo>
                  <a:lnTo>
                    <a:pt x="386" y="149"/>
                  </a:lnTo>
                  <a:lnTo>
                    <a:pt x="391" y="205"/>
                  </a:lnTo>
                  <a:lnTo>
                    <a:pt x="393" y="264"/>
                  </a:lnTo>
                  <a:lnTo>
                    <a:pt x="390" y="322"/>
                  </a:lnTo>
                  <a:lnTo>
                    <a:pt x="386" y="350"/>
                  </a:lnTo>
                  <a:lnTo>
                    <a:pt x="380" y="378"/>
                  </a:lnTo>
                  <a:lnTo>
                    <a:pt x="370" y="404"/>
                  </a:lnTo>
                  <a:lnTo>
                    <a:pt x="356" y="429"/>
                  </a:lnTo>
                  <a:lnTo>
                    <a:pt x="338" y="451"/>
                  </a:lnTo>
                  <a:lnTo>
                    <a:pt x="312" y="471"/>
                  </a:lnTo>
                  <a:lnTo>
                    <a:pt x="284" y="485"/>
                  </a:lnTo>
                  <a:lnTo>
                    <a:pt x="254" y="494"/>
                  </a:lnTo>
                  <a:lnTo>
                    <a:pt x="223" y="497"/>
                  </a:lnTo>
                  <a:lnTo>
                    <a:pt x="190" y="496"/>
                  </a:lnTo>
                  <a:lnTo>
                    <a:pt x="158" y="490"/>
                  </a:lnTo>
                  <a:lnTo>
                    <a:pt x="128" y="480"/>
                  </a:lnTo>
                  <a:lnTo>
                    <a:pt x="100" y="466"/>
                  </a:lnTo>
                  <a:lnTo>
                    <a:pt x="73" y="449"/>
                  </a:lnTo>
                  <a:lnTo>
                    <a:pt x="51" y="426"/>
                  </a:lnTo>
                  <a:lnTo>
                    <a:pt x="33" y="401"/>
                  </a:lnTo>
                  <a:lnTo>
                    <a:pt x="18" y="374"/>
                  </a:lnTo>
                  <a:lnTo>
                    <a:pt x="8" y="344"/>
                  </a:lnTo>
                  <a:lnTo>
                    <a:pt x="1" y="314"/>
                  </a:lnTo>
                  <a:lnTo>
                    <a:pt x="0" y="282"/>
                  </a:lnTo>
                  <a:lnTo>
                    <a:pt x="1" y="251"/>
                  </a:lnTo>
                  <a:lnTo>
                    <a:pt x="7" y="219"/>
                  </a:lnTo>
                  <a:lnTo>
                    <a:pt x="22" y="175"/>
                  </a:lnTo>
                  <a:lnTo>
                    <a:pt x="46" y="132"/>
                  </a:lnTo>
                  <a:lnTo>
                    <a:pt x="75" y="92"/>
                  </a:lnTo>
                  <a:lnTo>
                    <a:pt x="109" y="57"/>
                  </a:lnTo>
                  <a:lnTo>
                    <a:pt x="147" y="27"/>
                  </a:lnTo>
                  <a:lnTo>
                    <a:pt x="187" y="2"/>
                  </a:lnTo>
                  <a:lnTo>
                    <a:pt x="190" y="1"/>
                  </a:lnTo>
                  <a:lnTo>
                    <a:pt x="194" y="2"/>
                  </a:lnTo>
                  <a:lnTo>
                    <a:pt x="195" y="3"/>
                  </a:lnTo>
                  <a:lnTo>
                    <a:pt x="196" y="6"/>
                  </a:lnTo>
                  <a:lnTo>
                    <a:pt x="221" y="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2"/>
            <p:cNvSpPr>
              <a:spLocks noEditPoints="1"/>
            </p:cNvSpPr>
            <p:nvPr/>
          </p:nvSpPr>
          <p:spPr bwMode="auto">
            <a:xfrm>
              <a:off x="4002088" y="5499100"/>
              <a:ext cx="185738" cy="242888"/>
            </a:xfrm>
            <a:custGeom>
              <a:avLst/>
              <a:gdLst>
                <a:gd name="T0" fmla="*/ 50 w 117"/>
                <a:gd name="T1" fmla="*/ 16 h 153"/>
                <a:gd name="T2" fmla="*/ 39 w 117"/>
                <a:gd name="T3" fmla="*/ 22 h 153"/>
                <a:gd name="T4" fmla="*/ 30 w 117"/>
                <a:gd name="T5" fmla="*/ 34 h 153"/>
                <a:gd name="T6" fmla="*/ 25 w 117"/>
                <a:gd name="T7" fmla="*/ 47 h 153"/>
                <a:gd name="T8" fmla="*/ 21 w 117"/>
                <a:gd name="T9" fmla="*/ 63 h 153"/>
                <a:gd name="T10" fmla="*/ 18 w 117"/>
                <a:gd name="T11" fmla="*/ 77 h 153"/>
                <a:gd name="T12" fmla="*/ 18 w 117"/>
                <a:gd name="T13" fmla="*/ 89 h 153"/>
                <a:gd name="T14" fmla="*/ 22 w 117"/>
                <a:gd name="T15" fmla="*/ 102 h 153"/>
                <a:gd name="T16" fmla="*/ 29 w 117"/>
                <a:gd name="T17" fmla="*/ 115 h 153"/>
                <a:gd name="T18" fmla="*/ 38 w 117"/>
                <a:gd name="T19" fmla="*/ 126 h 153"/>
                <a:gd name="T20" fmla="*/ 49 w 117"/>
                <a:gd name="T21" fmla="*/ 133 h 153"/>
                <a:gd name="T22" fmla="*/ 62 w 117"/>
                <a:gd name="T23" fmla="*/ 136 h 153"/>
                <a:gd name="T24" fmla="*/ 76 w 117"/>
                <a:gd name="T25" fmla="*/ 132 h 153"/>
                <a:gd name="T26" fmla="*/ 86 w 117"/>
                <a:gd name="T27" fmla="*/ 124 h 153"/>
                <a:gd name="T28" fmla="*/ 93 w 117"/>
                <a:gd name="T29" fmla="*/ 114 h 153"/>
                <a:gd name="T30" fmla="*/ 97 w 117"/>
                <a:gd name="T31" fmla="*/ 102 h 153"/>
                <a:gd name="T32" fmla="*/ 98 w 117"/>
                <a:gd name="T33" fmla="*/ 89 h 153"/>
                <a:gd name="T34" fmla="*/ 97 w 117"/>
                <a:gd name="T35" fmla="*/ 76 h 153"/>
                <a:gd name="T36" fmla="*/ 94 w 117"/>
                <a:gd name="T37" fmla="*/ 64 h 153"/>
                <a:gd name="T38" fmla="*/ 85 w 117"/>
                <a:gd name="T39" fmla="*/ 44 h 153"/>
                <a:gd name="T40" fmla="*/ 71 w 117"/>
                <a:gd name="T41" fmla="*/ 29 h 153"/>
                <a:gd name="T42" fmla="*/ 52 w 117"/>
                <a:gd name="T43" fmla="*/ 17 h 153"/>
                <a:gd name="T44" fmla="*/ 50 w 117"/>
                <a:gd name="T45" fmla="*/ 17 h 153"/>
                <a:gd name="T46" fmla="*/ 50 w 117"/>
                <a:gd name="T47" fmla="*/ 16 h 153"/>
                <a:gd name="T48" fmla="*/ 56 w 117"/>
                <a:gd name="T49" fmla="*/ 0 h 153"/>
                <a:gd name="T50" fmla="*/ 59 w 117"/>
                <a:gd name="T51" fmla="*/ 1 h 153"/>
                <a:gd name="T52" fmla="*/ 77 w 117"/>
                <a:gd name="T53" fmla="*/ 12 h 153"/>
                <a:gd name="T54" fmla="*/ 93 w 117"/>
                <a:gd name="T55" fmla="*/ 25 h 153"/>
                <a:gd name="T56" fmla="*/ 105 w 117"/>
                <a:gd name="T57" fmla="*/ 43 h 153"/>
                <a:gd name="T58" fmla="*/ 113 w 117"/>
                <a:gd name="T59" fmla="*/ 63 h 153"/>
                <a:gd name="T60" fmla="*/ 117 w 117"/>
                <a:gd name="T61" fmla="*/ 84 h 153"/>
                <a:gd name="T62" fmla="*/ 115 w 117"/>
                <a:gd name="T63" fmla="*/ 102 h 153"/>
                <a:gd name="T64" fmla="*/ 110 w 117"/>
                <a:gd name="T65" fmla="*/ 119 h 153"/>
                <a:gd name="T66" fmla="*/ 101 w 117"/>
                <a:gd name="T67" fmla="*/ 135 h 153"/>
                <a:gd name="T68" fmla="*/ 88 w 117"/>
                <a:gd name="T69" fmla="*/ 146 h 153"/>
                <a:gd name="T70" fmla="*/ 72 w 117"/>
                <a:gd name="T71" fmla="*/ 153 h 153"/>
                <a:gd name="T72" fmla="*/ 52 w 117"/>
                <a:gd name="T73" fmla="*/ 153 h 153"/>
                <a:gd name="T74" fmla="*/ 35 w 117"/>
                <a:gd name="T75" fmla="*/ 146 h 153"/>
                <a:gd name="T76" fmla="*/ 21 w 117"/>
                <a:gd name="T77" fmla="*/ 136 h 153"/>
                <a:gd name="T78" fmla="*/ 9 w 117"/>
                <a:gd name="T79" fmla="*/ 122 h 153"/>
                <a:gd name="T80" fmla="*/ 3 w 117"/>
                <a:gd name="T81" fmla="*/ 105 h 153"/>
                <a:gd name="T82" fmla="*/ 0 w 117"/>
                <a:gd name="T83" fmla="*/ 85 h 153"/>
                <a:gd name="T84" fmla="*/ 1 w 117"/>
                <a:gd name="T85" fmla="*/ 67 h 153"/>
                <a:gd name="T86" fmla="*/ 4 w 117"/>
                <a:gd name="T87" fmla="*/ 57 h 153"/>
                <a:gd name="T88" fmla="*/ 8 w 117"/>
                <a:gd name="T89" fmla="*/ 44 h 153"/>
                <a:gd name="T90" fmla="*/ 15 w 117"/>
                <a:gd name="T91" fmla="*/ 31 h 153"/>
                <a:gd name="T92" fmla="*/ 21 w 117"/>
                <a:gd name="T93" fmla="*/ 19 h 153"/>
                <a:gd name="T94" fmla="*/ 30 w 117"/>
                <a:gd name="T95" fmla="*/ 9 h 153"/>
                <a:gd name="T96" fmla="*/ 39 w 117"/>
                <a:gd name="T97" fmla="*/ 4 h 153"/>
                <a:gd name="T98" fmla="*/ 51 w 117"/>
                <a:gd name="T99" fmla="*/ 2 h 153"/>
                <a:gd name="T100" fmla="*/ 52 w 117"/>
                <a:gd name="T101" fmla="*/ 1 h 153"/>
                <a:gd name="T102" fmla="*/ 56 w 117"/>
                <a:gd name="T10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" h="153">
                  <a:moveTo>
                    <a:pt x="50" y="16"/>
                  </a:moveTo>
                  <a:lnTo>
                    <a:pt x="39" y="22"/>
                  </a:lnTo>
                  <a:lnTo>
                    <a:pt x="30" y="34"/>
                  </a:lnTo>
                  <a:lnTo>
                    <a:pt x="25" y="47"/>
                  </a:lnTo>
                  <a:lnTo>
                    <a:pt x="21" y="63"/>
                  </a:lnTo>
                  <a:lnTo>
                    <a:pt x="18" y="77"/>
                  </a:lnTo>
                  <a:lnTo>
                    <a:pt x="18" y="89"/>
                  </a:lnTo>
                  <a:lnTo>
                    <a:pt x="22" y="102"/>
                  </a:lnTo>
                  <a:lnTo>
                    <a:pt x="29" y="115"/>
                  </a:lnTo>
                  <a:lnTo>
                    <a:pt x="38" y="126"/>
                  </a:lnTo>
                  <a:lnTo>
                    <a:pt x="49" y="133"/>
                  </a:lnTo>
                  <a:lnTo>
                    <a:pt x="62" y="136"/>
                  </a:lnTo>
                  <a:lnTo>
                    <a:pt x="76" y="132"/>
                  </a:lnTo>
                  <a:lnTo>
                    <a:pt x="86" y="124"/>
                  </a:lnTo>
                  <a:lnTo>
                    <a:pt x="93" y="114"/>
                  </a:lnTo>
                  <a:lnTo>
                    <a:pt x="97" y="102"/>
                  </a:lnTo>
                  <a:lnTo>
                    <a:pt x="98" y="89"/>
                  </a:lnTo>
                  <a:lnTo>
                    <a:pt x="97" y="76"/>
                  </a:lnTo>
                  <a:lnTo>
                    <a:pt x="94" y="64"/>
                  </a:lnTo>
                  <a:lnTo>
                    <a:pt x="85" y="44"/>
                  </a:lnTo>
                  <a:lnTo>
                    <a:pt x="71" y="29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6"/>
                  </a:lnTo>
                  <a:close/>
                  <a:moveTo>
                    <a:pt x="56" y="0"/>
                  </a:moveTo>
                  <a:lnTo>
                    <a:pt x="59" y="1"/>
                  </a:lnTo>
                  <a:lnTo>
                    <a:pt x="77" y="12"/>
                  </a:lnTo>
                  <a:lnTo>
                    <a:pt x="93" y="25"/>
                  </a:lnTo>
                  <a:lnTo>
                    <a:pt x="105" y="43"/>
                  </a:lnTo>
                  <a:lnTo>
                    <a:pt x="113" y="63"/>
                  </a:lnTo>
                  <a:lnTo>
                    <a:pt x="117" y="84"/>
                  </a:lnTo>
                  <a:lnTo>
                    <a:pt x="115" y="102"/>
                  </a:lnTo>
                  <a:lnTo>
                    <a:pt x="110" y="119"/>
                  </a:lnTo>
                  <a:lnTo>
                    <a:pt x="101" y="135"/>
                  </a:lnTo>
                  <a:lnTo>
                    <a:pt x="88" y="146"/>
                  </a:lnTo>
                  <a:lnTo>
                    <a:pt x="72" y="153"/>
                  </a:lnTo>
                  <a:lnTo>
                    <a:pt x="52" y="153"/>
                  </a:lnTo>
                  <a:lnTo>
                    <a:pt x="35" y="146"/>
                  </a:lnTo>
                  <a:lnTo>
                    <a:pt x="21" y="136"/>
                  </a:lnTo>
                  <a:lnTo>
                    <a:pt x="9" y="122"/>
                  </a:lnTo>
                  <a:lnTo>
                    <a:pt x="3" y="105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4" y="57"/>
                  </a:lnTo>
                  <a:lnTo>
                    <a:pt x="8" y="44"/>
                  </a:lnTo>
                  <a:lnTo>
                    <a:pt x="15" y="31"/>
                  </a:lnTo>
                  <a:lnTo>
                    <a:pt x="21" y="19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3"/>
            <p:cNvSpPr>
              <a:spLocks noEditPoints="1"/>
            </p:cNvSpPr>
            <p:nvPr/>
          </p:nvSpPr>
          <p:spPr bwMode="auto">
            <a:xfrm>
              <a:off x="3935413" y="5448300"/>
              <a:ext cx="322263" cy="358775"/>
            </a:xfrm>
            <a:custGeom>
              <a:avLst/>
              <a:gdLst>
                <a:gd name="T0" fmla="*/ 114 w 203"/>
                <a:gd name="T1" fmla="*/ 19 h 226"/>
                <a:gd name="T2" fmla="*/ 93 w 203"/>
                <a:gd name="T3" fmla="*/ 20 h 226"/>
                <a:gd name="T4" fmla="*/ 91 w 203"/>
                <a:gd name="T5" fmla="*/ 20 h 226"/>
                <a:gd name="T6" fmla="*/ 88 w 203"/>
                <a:gd name="T7" fmla="*/ 19 h 226"/>
                <a:gd name="T8" fmla="*/ 81 w 203"/>
                <a:gd name="T9" fmla="*/ 21 h 226"/>
                <a:gd name="T10" fmla="*/ 75 w 203"/>
                <a:gd name="T11" fmla="*/ 24 h 226"/>
                <a:gd name="T12" fmla="*/ 68 w 203"/>
                <a:gd name="T13" fmla="*/ 27 h 226"/>
                <a:gd name="T14" fmla="*/ 53 w 203"/>
                <a:gd name="T15" fmla="*/ 41 h 226"/>
                <a:gd name="T16" fmla="*/ 39 w 203"/>
                <a:gd name="T17" fmla="*/ 58 h 226"/>
                <a:gd name="T18" fmla="*/ 28 w 203"/>
                <a:gd name="T19" fmla="*/ 78 h 226"/>
                <a:gd name="T20" fmla="*/ 20 w 203"/>
                <a:gd name="T21" fmla="*/ 100 h 226"/>
                <a:gd name="T22" fmla="*/ 17 w 203"/>
                <a:gd name="T23" fmla="*/ 123 h 226"/>
                <a:gd name="T24" fmla="*/ 20 w 203"/>
                <a:gd name="T25" fmla="*/ 147 h 226"/>
                <a:gd name="T26" fmla="*/ 29 w 203"/>
                <a:gd name="T27" fmla="*/ 169 h 226"/>
                <a:gd name="T28" fmla="*/ 43 w 203"/>
                <a:gd name="T29" fmla="*/ 188 h 226"/>
                <a:gd name="T30" fmla="*/ 63 w 203"/>
                <a:gd name="T31" fmla="*/ 201 h 226"/>
                <a:gd name="T32" fmla="*/ 85 w 203"/>
                <a:gd name="T33" fmla="*/ 209 h 226"/>
                <a:gd name="T34" fmla="*/ 110 w 203"/>
                <a:gd name="T35" fmla="*/ 209 h 226"/>
                <a:gd name="T36" fmla="*/ 132 w 203"/>
                <a:gd name="T37" fmla="*/ 202 h 226"/>
                <a:gd name="T38" fmla="*/ 152 w 203"/>
                <a:gd name="T39" fmla="*/ 190 h 226"/>
                <a:gd name="T40" fmla="*/ 166 w 203"/>
                <a:gd name="T41" fmla="*/ 175 h 226"/>
                <a:gd name="T42" fmla="*/ 178 w 203"/>
                <a:gd name="T43" fmla="*/ 155 h 226"/>
                <a:gd name="T44" fmla="*/ 185 w 203"/>
                <a:gd name="T45" fmla="*/ 133 h 226"/>
                <a:gd name="T46" fmla="*/ 186 w 203"/>
                <a:gd name="T47" fmla="*/ 109 h 226"/>
                <a:gd name="T48" fmla="*/ 182 w 203"/>
                <a:gd name="T49" fmla="*/ 91 h 226"/>
                <a:gd name="T50" fmla="*/ 176 w 203"/>
                <a:gd name="T51" fmla="*/ 71 h 226"/>
                <a:gd name="T52" fmla="*/ 164 w 203"/>
                <a:gd name="T53" fmla="*/ 51 h 226"/>
                <a:gd name="T54" fmla="*/ 149 w 203"/>
                <a:gd name="T55" fmla="*/ 36 h 226"/>
                <a:gd name="T56" fmla="*/ 134 w 203"/>
                <a:gd name="T57" fmla="*/ 24 h 226"/>
                <a:gd name="T58" fmla="*/ 114 w 203"/>
                <a:gd name="T59" fmla="*/ 19 h 226"/>
                <a:gd name="T60" fmla="*/ 110 w 203"/>
                <a:gd name="T61" fmla="*/ 0 h 226"/>
                <a:gd name="T62" fmla="*/ 131 w 203"/>
                <a:gd name="T63" fmla="*/ 4 h 226"/>
                <a:gd name="T64" fmla="*/ 149 w 203"/>
                <a:gd name="T65" fmla="*/ 14 h 226"/>
                <a:gd name="T66" fmla="*/ 166 w 203"/>
                <a:gd name="T67" fmla="*/ 27 h 226"/>
                <a:gd name="T68" fmla="*/ 179 w 203"/>
                <a:gd name="T69" fmla="*/ 44 h 226"/>
                <a:gd name="T70" fmla="*/ 191 w 203"/>
                <a:gd name="T71" fmla="*/ 63 h 226"/>
                <a:gd name="T72" fmla="*/ 199 w 203"/>
                <a:gd name="T73" fmla="*/ 83 h 226"/>
                <a:gd name="T74" fmla="*/ 203 w 203"/>
                <a:gd name="T75" fmla="*/ 104 h 226"/>
                <a:gd name="T76" fmla="*/ 203 w 203"/>
                <a:gd name="T77" fmla="*/ 127 h 226"/>
                <a:gd name="T78" fmla="*/ 198 w 203"/>
                <a:gd name="T79" fmla="*/ 151 h 226"/>
                <a:gd name="T80" fmla="*/ 189 w 203"/>
                <a:gd name="T81" fmla="*/ 173 h 226"/>
                <a:gd name="T82" fmla="*/ 174 w 203"/>
                <a:gd name="T83" fmla="*/ 192 h 226"/>
                <a:gd name="T84" fmla="*/ 157 w 203"/>
                <a:gd name="T85" fmla="*/ 207 h 226"/>
                <a:gd name="T86" fmla="*/ 136 w 203"/>
                <a:gd name="T87" fmla="*/ 219 h 226"/>
                <a:gd name="T88" fmla="*/ 113 w 203"/>
                <a:gd name="T89" fmla="*/ 226 h 226"/>
                <a:gd name="T90" fmla="*/ 87 w 203"/>
                <a:gd name="T91" fmla="*/ 226 h 226"/>
                <a:gd name="T92" fmla="*/ 63 w 203"/>
                <a:gd name="T93" fmla="*/ 219 h 226"/>
                <a:gd name="T94" fmla="*/ 42 w 203"/>
                <a:gd name="T95" fmla="*/ 207 h 226"/>
                <a:gd name="T96" fmla="*/ 25 w 203"/>
                <a:gd name="T97" fmla="*/ 192 h 226"/>
                <a:gd name="T98" fmla="*/ 12 w 203"/>
                <a:gd name="T99" fmla="*/ 172 h 226"/>
                <a:gd name="T100" fmla="*/ 3 w 203"/>
                <a:gd name="T101" fmla="*/ 148 h 226"/>
                <a:gd name="T102" fmla="*/ 0 w 203"/>
                <a:gd name="T103" fmla="*/ 123 h 226"/>
                <a:gd name="T104" fmla="*/ 4 w 203"/>
                <a:gd name="T105" fmla="*/ 95 h 226"/>
                <a:gd name="T106" fmla="*/ 15 w 203"/>
                <a:gd name="T107" fmla="*/ 67 h 226"/>
                <a:gd name="T108" fmla="*/ 30 w 203"/>
                <a:gd name="T109" fmla="*/ 42 h 226"/>
                <a:gd name="T110" fmla="*/ 41 w 203"/>
                <a:gd name="T111" fmla="*/ 31 h 226"/>
                <a:gd name="T112" fmla="*/ 54 w 203"/>
                <a:gd name="T113" fmla="*/ 19 h 226"/>
                <a:gd name="T114" fmla="*/ 68 w 203"/>
                <a:gd name="T115" fmla="*/ 10 h 226"/>
                <a:gd name="T116" fmla="*/ 84 w 203"/>
                <a:gd name="T117" fmla="*/ 7 h 226"/>
                <a:gd name="T118" fmla="*/ 85 w 203"/>
                <a:gd name="T119" fmla="*/ 4 h 226"/>
                <a:gd name="T120" fmla="*/ 89 w 203"/>
                <a:gd name="T121" fmla="*/ 3 h 226"/>
                <a:gd name="T122" fmla="*/ 110 w 203"/>
                <a:gd name="T1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" h="226">
                  <a:moveTo>
                    <a:pt x="114" y="19"/>
                  </a:moveTo>
                  <a:lnTo>
                    <a:pt x="93" y="20"/>
                  </a:lnTo>
                  <a:lnTo>
                    <a:pt x="91" y="20"/>
                  </a:lnTo>
                  <a:lnTo>
                    <a:pt x="88" y="19"/>
                  </a:lnTo>
                  <a:lnTo>
                    <a:pt x="81" y="21"/>
                  </a:lnTo>
                  <a:lnTo>
                    <a:pt x="75" y="24"/>
                  </a:lnTo>
                  <a:lnTo>
                    <a:pt x="68" y="27"/>
                  </a:lnTo>
                  <a:lnTo>
                    <a:pt x="53" y="41"/>
                  </a:lnTo>
                  <a:lnTo>
                    <a:pt x="39" y="58"/>
                  </a:lnTo>
                  <a:lnTo>
                    <a:pt x="28" y="78"/>
                  </a:lnTo>
                  <a:lnTo>
                    <a:pt x="20" y="100"/>
                  </a:lnTo>
                  <a:lnTo>
                    <a:pt x="17" y="123"/>
                  </a:lnTo>
                  <a:lnTo>
                    <a:pt x="20" y="147"/>
                  </a:lnTo>
                  <a:lnTo>
                    <a:pt x="29" y="169"/>
                  </a:lnTo>
                  <a:lnTo>
                    <a:pt x="43" y="188"/>
                  </a:lnTo>
                  <a:lnTo>
                    <a:pt x="63" y="201"/>
                  </a:lnTo>
                  <a:lnTo>
                    <a:pt x="85" y="209"/>
                  </a:lnTo>
                  <a:lnTo>
                    <a:pt x="110" y="209"/>
                  </a:lnTo>
                  <a:lnTo>
                    <a:pt x="132" y="202"/>
                  </a:lnTo>
                  <a:lnTo>
                    <a:pt x="152" y="190"/>
                  </a:lnTo>
                  <a:lnTo>
                    <a:pt x="166" y="175"/>
                  </a:lnTo>
                  <a:lnTo>
                    <a:pt x="178" y="155"/>
                  </a:lnTo>
                  <a:lnTo>
                    <a:pt x="185" y="133"/>
                  </a:lnTo>
                  <a:lnTo>
                    <a:pt x="186" y="109"/>
                  </a:lnTo>
                  <a:lnTo>
                    <a:pt x="182" y="91"/>
                  </a:lnTo>
                  <a:lnTo>
                    <a:pt x="176" y="71"/>
                  </a:lnTo>
                  <a:lnTo>
                    <a:pt x="164" y="51"/>
                  </a:lnTo>
                  <a:lnTo>
                    <a:pt x="149" y="36"/>
                  </a:lnTo>
                  <a:lnTo>
                    <a:pt x="134" y="24"/>
                  </a:lnTo>
                  <a:lnTo>
                    <a:pt x="114" y="19"/>
                  </a:lnTo>
                  <a:close/>
                  <a:moveTo>
                    <a:pt x="110" y="0"/>
                  </a:moveTo>
                  <a:lnTo>
                    <a:pt x="131" y="4"/>
                  </a:lnTo>
                  <a:lnTo>
                    <a:pt x="149" y="14"/>
                  </a:lnTo>
                  <a:lnTo>
                    <a:pt x="166" y="27"/>
                  </a:lnTo>
                  <a:lnTo>
                    <a:pt x="179" y="44"/>
                  </a:lnTo>
                  <a:lnTo>
                    <a:pt x="191" y="63"/>
                  </a:lnTo>
                  <a:lnTo>
                    <a:pt x="199" y="83"/>
                  </a:lnTo>
                  <a:lnTo>
                    <a:pt x="203" y="104"/>
                  </a:lnTo>
                  <a:lnTo>
                    <a:pt x="203" y="127"/>
                  </a:lnTo>
                  <a:lnTo>
                    <a:pt x="198" y="151"/>
                  </a:lnTo>
                  <a:lnTo>
                    <a:pt x="189" y="173"/>
                  </a:lnTo>
                  <a:lnTo>
                    <a:pt x="174" y="192"/>
                  </a:lnTo>
                  <a:lnTo>
                    <a:pt x="157" y="207"/>
                  </a:lnTo>
                  <a:lnTo>
                    <a:pt x="136" y="219"/>
                  </a:lnTo>
                  <a:lnTo>
                    <a:pt x="113" y="226"/>
                  </a:lnTo>
                  <a:lnTo>
                    <a:pt x="87" y="226"/>
                  </a:lnTo>
                  <a:lnTo>
                    <a:pt x="63" y="219"/>
                  </a:lnTo>
                  <a:lnTo>
                    <a:pt x="42" y="207"/>
                  </a:lnTo>
                  <a:lnTo>
                    <a:pt x="25" y="192"/>
                  </a:lnTo>
                  <a:lnTo>
                    <a:pt x="12" y="172"/>
                  </a:lnTo>
                  <a:lnTo>
                    <a:pt x="3" y="148"/>
                  </a:lnTo>
                  <a:lnTo>
                    <a:pt x="0" y="123"/>
                  </a:lnTo>
                  <a:lnTo>
                    <a:pt x="4" y="95"/>
                  </a:lnTo>
                  <a:lnTo>
                    <a:pt x="15" y="67"/>
                  </a:lnTo>
                  <a:lnTo>
                    <a:pt x="30" y="42"/>
                  </a:lnTo>
                  <a:lnTo>
                    <a:pt x="41" y="31"/>
                  </a:lnTo>
                  <a:lnTo>
                    <a:pt x="54" y="19"/>
                  </a:lnTo>
                  <a:lnTo>
                    <a:pt x="68" y="10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9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3794126" y="6221413"/>
              <a:ext cx="461963" cy="455613"/>
            </a:xfrm>
            <a:custGeom>
              <a:avLst/>
              <a:gdLst>
                <a:gd name="T0" fmla="*/ 136 w 291"/>
                <a:gd name="T1" fmla="*/ 24 h 287"/>
                <a:gd name="T2" fmla="*/ 91 w 291"/>
                <a:gd name="T3" fmla="*/ 40 h 287"/>
                <a:gd name="T4" fmla="*/ 53 w 291"/>
                <a:gd name="T5" fmla="*/ 67 h 287"/>
                <a:gd name="T6" fmla="*/ 28 w 291"/>
                <a:gd name="T7" fmla="*/ 110 h 287"/>
                <a:gd name="T8" fmla="*/ 20 w 291"/>
                <a:gd name="T9" fmla="*/ 155 h 287"/>
                <a:gd name="T10" fmla="*/ 25 w 291"/>
                <a:gd name="T11" fmla="*/ 199 h 287"/>
                <a:gd name="T12" fmla="*/ 45 w 291"/>
                <a:gd name="T13" fmla="*/ 233 h 287"/>
                <a:gd name="T14" fmla="*/ 76 w 291"/>
                <a:gd name="T15" fmla="*/ 254 h 287"/>
                <a:gd name="T16" fmla="*/ 113 w 291"/>
                <a:gd name="T17" fmla="*/ 266 h 287"/>
                <a:gd name="T18" fmla="*/ 163 w 291"/>
                <a:gd name="T19" fmla="*/ 266 h 287"/>
                <a:gd name="T20" fmla="*/ 208 w 291"/>
                <a:gd name="T21" fmla="*/ 252 h 287"/>
                <a:gd name="T22" fmla="*/ 245 w 291"/>
                <a:gd name="T23" fmla="*/ 220 h 287"/>
                <a:gd name="T24" fmla="*/ 267 w 291"/>
                <a:gd name="T25" fmla="*/ 176 h 287"/>
                <a:gd name="T26" fmla="*/ 271 w 291"/>
                <a:gd name="T27" fmla="*/ 138 h 287"/>
                <a:gd name="T28" fmla="*/ 267 w 291"/>
                <a:gd name="T29" fmla="*/ 96 h 287"/>
                <a:gd name="T30" fmla="*/ 253 w 291"/>
                <a:gd name="T31" fmla="*/ 58 h 287"/>
                <a:gd name="T32" fmla="*/ 228 w 291"/>
                <a:gd name="T33" fmla="*/ 29 h 287"/>
                <a:gd name="T34" fmla="*/ 193 w 291"/>
                <a:gd name="T35" fmla="*/ 19 h 287"/>
                <a:gd name="T36" fmla="*/ 166 w 291"/>
                <a:gd name="T37" fmla="*/ 21 h 287"/>
                <a:gd name="T38" fmla="*/ 160 w 291"/>
                <a:gd name="T39" fmla="*/ 17 h 287"/>
                <a:gd name="T40" fmla="*/ 212 w 291"/>
                <a:gd name="T41" fmla="*/ 3 h 287"/>
                <a:gd name="T42" fmla="*/ 248 w 291"/>
                <a:gd name="T43" fmla="*/ 24 h 287"/>
                <a:gd name="T44" fmla="*/ 274 w 291"/>
                <a:gd name="T45" fmla="*/ 59 h 287"/>
                <a:gd name="T46" fmla="*/ 288 w 291"/>
                <a:gd name="T47" fmla="*/ 101 h 287"/>
                <a:gd name="T48" fmla="*/ 291 w 291"/>
                <a:gd name="T49" fmla="*/ 151 h 287"/>
                <a:gd name="T50" fmla="*/ 278 w 291"/>
                <a:gd name="T51" fmla="*/ 202 h 287"/>
                <a:gd name="T52" fmla="*/ 249 w 291"/>
                <a:gd name="T53" fmla="*/ 245 h 287"/>
                <a:gd name="T54" fmla="*/ 204 w 291"/>
                <a:gd name="T55" fmla="*/ 274 h 287"/>
                <a:gd name="T56" fmla="*/ 147 w 291"/>
                <a:gd name="T57" fmla="*/ 287 h 287"/>
                <a:gd name="T58" fmla="*/ 88 w 291"/>
                <a:gd name="T59" fmla="*/ 279 h 287"/>
                <a:gd name="T60" fmla="*/ 37 w 291"/>
                <a:gd name="T61" fmla="*/ 252 h 287"/>
                <a:gd name="T62" fmla="*/ 11 w 291"/>
                <a:gd name="T63" fmla="*/ 214 h 287"/>
                <a:gd name="T64" fmla="*/ 0 w 291"/>
                <a:gd name="T65" fmla="*/ 165 h 287"/>
                <a:gd name="T66" fmla="*/ 7 w 291"/>
                <a:gd name="T67" fmla="*/ 116 h 287"/>
                <a:gd name="T68" fmla="*/ 24 w 291"/>
                <a:gd name="T69" fmla="*/ 72 h 287"/>
                <a:gd name="T70" fmla="*/ 62 w 291"/>
                <a:gd name="T71" fmla="*/ 33 h 287"/>
                <a:gd name="T72" fmla="*/ 113 w 291"/>
                <a:gd name="T73" fmla="*/ 10 h 287"/>
                <a:gd name="T74" fmla="*/ 166 w 291"/>
                <a:gd name="T75" fmla="*/ 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287">
                  <a:moveTo>
                    <a:pt x="160" y="17"/>
                  </a:moveTo>
                  <a:lnTo>
                    <a:pt x="136" y="24"/>
                  </a:lnTo>
                  <a:lnTo>
                    <a:pt x="113" y="31"/>
                  </a:lnTo>
                  <a:lnTo>
                    <a:pt x="91" y="40"/>
                  </a:lnTo>
                  <a:lnTo>
                    <a:pt x="70" y="51"/>
                  </a:lnTo>
                  <a:lnTo>
                    <a:pt x="53" y="67"/>
                  </a:lnTo>
                  <a:lnTo>
                    <a:pt x="38" y="87"/>
                  </a:lnTo>
                  <a:lnTo>
                    <a:pt x="28" y="110"/>
                  </a:lnTo>
                  <a:lnTo>
                    <a:pt x="23" y="131"/>
                  </a:lnTo>
                  <a:lnTo>
                    <a:pt x="20" y="155"/>
                  </a:lnTo>
                  <a:lnTo>
                    <a:pt x="21" y="177"/>
                  </a:lnTo>
                  <a:lnTo>
                    <a:pt x="25" y="199"/>
                  </a:lnTo>
                  <a:lnTo>
                    <a:pt x="33" y="219"/>
                  </a:lnTo>
                  <a:lnTo>
                    <a:pt x="45" y="233"/>
                  </a:lnTo>
                  <a:lnTo>
                    <a:pt x="59" y="245"/>
                  </a:lnTo>
                  <a:lnTo>
                    <a:pt x="76" y="254"/>
                  </a:lnTo>
                  <a:lnTo>
                    <a:pt x="94" y="261"/>
                  </a:lnTo>
                  <a:lnTo>
                    <a:pt x="113" y="266"/>
                  </a:lnTo>
                  <a:lnTo>
                    <a:pt x="138" y="267"/>
                  </a:lnTo>
                  <a:lnTo>
                    <a:pt x="163" y="266"/>
                  </a:lnTo>
                  <a:lnTo>
                    <a:pt x="186" y="261"/>
                  </a:lnTo>
                  <a:lnTo>
                    <a:pt x="208" y="252"/>
                  </a:lnTo>
                  <a:lnTo>
                    <a:pt x="229" y="237"/>
                  </a:lnTo>
                  <a:lnTo>
                    <a:pt x="245" y="220"/>
                  </a:lnTo>
                  <a:lnTo>
                    <a:pt x="258" y="199"/>
                  </a:lnTo>
                  <a:lnTo>
                    <a:pt x="267" y="176"/>
                  </a:lnTo>
                  <a:lnTo>
                    <a:pt x="270" y="158"/>
                  </a:lnTo>
                  <a:lnTo>
                    <a:pt x="271" y="138"/>
                  </a:lnTo>
                  <a:lnTo>
                    <a:pt x="270" y="117"/>
                  </a:lnTo>
                  <a:lnTo>
                    <a:pt x="267" y="96"/>
                  </a:lnTo>
                  <a:lnTo>
                    <a:pt x="261" y="76"/>
                  </a:lnTo>
                  <a:lnTo>
                    <a:pt x="253" y="58"/>
                  </a:lnTo>
                  <a:lnTo>
                    <a:pt x="241" y="42"/>
                  </a:lnTo>
                  <a:lnTo>
                    <a:pt x="228" y="29"/>
                  </a:lnTo>
                  <a:lnTo>
                    <a:pt x="211" y="21"/>
                  </a:lnTo>
                  <a:lnTo>
                    <a:pt x="193" y="19"/>
                  </a:lnTo>
                  <a:lnTo>
                    <a:pt x="170" y="21"/>
                  </a:lnTo>
                  <a:lnTo>
                    <a:pt x="166" y="21"/>
                  </a:lnTo>
                  <a:lnTo>
                    <a:pt x="163" y="20"/>
                  </a:lnTo>
                  <a:lnTo>
                    <a:pt x="160" y="17"/>
                  </a:lnTo>
                  <a:close/>
                  <a:moveTo>
                    <a:pt x="190" y="0"/>
                  </a:moveTo>
                  <a:lnTo>
                    <a:pt x="212" y="3"/>
                  </a:lnTo>
                  <a:lnTo>
                    <a:pt x="231" y="12"/>
                  </a:lnTo>
                  <a:lnTo>
                    <a:pt x="248" y="24"/>
                  </a:lnTo>
                  <a:lnTo>
                    <a:pt x="262" y="41"/>
                  </a:lnTo>
                  <a:lnTo>
                    <a:pt x="274" y="59"/>
                  </a:lnTo>
                  <a:lnTo>
                    <a:pt x="283" y="80"/>
                  </a:lnTo>
                  <a:lnTo>
                    <a:pt x="288" y="101"/>
                  </a:lnTo>
                  <a:lnTo>
                    <a:pt x="291" y="123"/>
                  </a:lnTo>
                  <a:lnTo>
                    <a:pt x="291" y="151"/>
                  </a:lnTo>
                  <a:lnTo>
                    <a:pt x="286" y="177"/>
                  </a:lnTo>
                  <a:lnTo>
                    <a:pt x="278" y="202"/>
                  </a:lnTo>
                  <a:lnTo>
                    <a:pt x="266" y="226"/>
                  </a:lnTo>
                  <a:lnTo>
                    <a:pt x="249" y="245"/>
                  </a:lnTo>
                  <a:lnTo>
                    <a:pt x="229" y="262"/>
                  </a:lnTo>
                  <a:lnTo>
                    <a:pt x="204" y="274"/>
                  </a:lnTo>
                  <a:lnTo>
                    <a:pt x="177" y="283"/>
                  </a:lnTo>
                  <a:lnTo>
                    <a:pt x="147" y="287"/>
                  </a:lnTo>
                  <a:lnTo>
                    <a:pt x="118" y="286"/>
                  </a:lnTo>
                  <a:lnTo>
                    <a:pt x="88" y="279"/>
                  </a:lnTo>
                  <a:lnTo>
                    <a:pt x="62" y="269"/>
                  </a:lnTo>
                  <a:lnTo>
                    <a:pt x="37" y="252"/>
                  </a:lnTo>
                  <a:lnTo>
                    <a:pt x="21" y="235"/>
                  </a:lnTo>
                  <a:lnTo>
                    <a:pt x="11" y="214"/>
                  </a:lnTo>
                  <a:lnTo>
                    <a:pt x="4" y="190"/>
                  </a:lnTo>
                  <a:lnTo>
                    <a:pt x="0" y="165"/>
                  </a:lnTo>
                  <a:lnTo>
                    <a:pt x="2" y="140"/>
                  </a:lnTo>
                  <a:lnTo>
                    <a:pt x="7" y="116"/>
                  </a:lnTo>
                  <a:lnTo>
                    <a:pt x="13" y="92"/>
                  </a:lnTo>
                  <a:lnTo>
                    <a:pt x="24" y="72"/>
                  </a:lnTo>
                  <a:lnTo>
                    <a:pt x="41" y="51"/>
                  </a:lnTo>
                  <a:lnTo>
                    <a:pt x="62" y="33"/>
                  </a:lnTo>
                  <a:lnTo>
                    <a:pt x="87" y="20"/>
                  </a:lnTo>
                  <a:lnTo>
                    <a:pt x="113" y="10"/>
                  </a:lnTo>
                  <a:lnTo>
                    <a:pt x="140" y="4"/>
                  </a:lnTo>
                  <a:lnTo>
                    <a:pt x="166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3987801" y="6416675"/>
              <a:ext cx="82550" cy="85725"/>
            </a:xfrm>
            <a:custGeom>
              <a:avLst/>
              <a:gdLst>
                <a:gd name="T0" fmla="*/ 22 w 52"/>
                <a:gd name="T1" fmla="*/ 16 h 54"/>
                <a:gd name="T2" fmla="*/ 18 w 52"/>
                <a:gd name="T3" fmla="*/ 17 h 54"/>
                <a:gd name="T4" fmla="*/ 16 w 52"/>
                <a:gd name="T5" fmla="*/ 21 h 54"/>
                <a:gd name="T6" fmla="*/ 14 w 52"/>
                <a:gd name="T7" fmla="*/ 25 h 54"/>
                <a:gd name="T8" fmla="*/ 14 w 52"/>
                <a:gd name="T9" fmla="*/ 29 h 54"/>
                <a:gd name="T10" fmla="*/ 16 w 52"/>
                <a:gd name="T11" fmla="*/ 35 h 54"/>
                <a:gd name="T12" fmla="*/ 18 w 52"/>
                <a:gd name="T13" fmla="*/ 37 h 54"/>
                <a:gd name="T14" fmla="*/ 21 w 52"/>
                <a:gd name="T15" fmla="*/ 38 h 54"/>
                <a:gd name="T16" fmla="*/ 24 w 52"/>
                <a:gd name="T17" fmla="*/ 40 h 54"/>
                <a:gd name="T18" fmla="*/ 27 w 52"/>
                <a:gd name="T19" fmla="*/ 38 h 54"/>
                <a:gd name="T20" fmla="*/ 30 w 52"/>
                <a:gd name="T21" fmla="*/ 38 h 54"/>
                <a:gd name="T22" fmla="*/ 33 w 52"/>
                <a:gd name="T23" fmla="*/ 36 h 54"/>
                <a:gd name="T24" fmla="*/ 35 w 52"/>
                <a:gd name="T25" fmla="*/ 33 h 54"/>
                <a:gd name="T26" fmla="*/ 37 w 52"/>
                <a:gd name="T27" fmla="*/ 29 h 54"/>
                <a:gd name="T28" fmla="*/ 37 w 52"/>
                <a:gd name="T29" fmla="*/ 25 h 54"/>
                <a:gd name="T30" fmla="*/ 35 w 52"/>
                <a:gd name="T31" fmla="*/ 21 h 54"/>
                <a:gd name="T32" fmla="*/ 33 w 52"/>
                <a:gd name="T33" fmla="*/ 19 h 54"/>
                <a:gd name="T34" fmla="*/ 29 w 52"/>
                <a:gd name="T35" fmla="*/ 17 h 54"/>
                <a:gd name="T36" fmla="*/ 26 w 52"/>
                <a:gd name="T37" fmla="*/ 16 h 54"/>
                <a:gd name="T38" fmla="*/ 22 w 52"/>
                <a:gd name="T39" fmla="*/ 16 h 54"/>
                <a:gd name="T40" fmla="*/ 22 w 52"/>
                <a:gd name="T41" fmla="*/ 0 h 54"/>
                <a:gd name="T42" fmla="*/ 31 w 52"/>
                <a:gd name="T43" fmla="*/ 2 h 54"/>
                <a:gd name="T44" fmla="*/ 39 w 52"/>
                <a:gd name="T45" fmla="*/ 4 h 54"/>
                <a:gd name="T46" fmla="*/ 44 w 52"/>
                <a:gd name="T47" fmla="*/ 8 h 54"/>
                <a:gd name="T48" fmla="*/ 51 w 52"/>
                <a:gd name="T49" fmla="*/ 19 h 54"/>
                <a:gd name="T50" fmla="*/ 52 w 52"/>
                <a:gd name="T51" fmla="*/ 29 h 54"/>
                <a:gd name="T52" fmla="*/ 50 w 52"/>
                <a:gd name="T53" fmla="*/ 40 h 54"/>
                <a:gd name="T54" fmla="*/ 41 w 52"/>
                <a:gd name="T55" fmla="*/ 49 h 54"/>
                <a:gd name="T56" fmla="*/ 30 w 52"/>
                <a:gd name="T57" fmla="*/ 54 h 54"/>
                <a:gd name="T58" fmla="*/ 18 w 52"/>
                <a:gd name="T59" fmla="*/ 54 h 54"/>
                <a:gd name="T60" fmla="*/ 9 w 52"/>
                <a:gd name="T61" fmla="*/ 49 h 54"/>
                <a:gd name="T62" fmla="*/ 3 w 52"/>
                <a:gd name="T63" fmla="*/ 40 h 54"/>
                <a:gd name="T64" fmla="*/ 0 w 52"/>
                <a:gd name="T65" fmla="*/ 31 h 54"/>
                <a:gd name="T66" fmla="*/ 1 w 52"/>
                <a:gd name="T67" fmla="*/ 21 h 54"/>
                <a:gd name="T68" fmla="*/ 6 w 52"/>
                <a:gd name="T69" fmla="*/ 14 h 54"/>
                <a:gd name="T70" fmla="*/ 6 w 52"/>
                <a:gd name="T71" fmla="*/ 12 h 54"/>
                <a:gd name="T72" fmla="*/ 9 w 52"/>
                <a:gd name="T73" fmla="*/ 6 h 54"/>
                <a:gd name="T74" fmla="*/ 14 w 52"/>
                <a:gd name="T75" fmla="*/ 2 h 54"/>
                <a:gd name="T76" fmla="*/ 22 w 52"/>
                <a:gd name="T7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4">
                  <a:moveTo>
                    <a:pt x="22" y="16"/>
                  </a:moveTo>
                  <a:lnTo>
                    <a:pt x="18" y="17"/>
                  </a:lnTo>
                  <a:lnTo>
                    <a:pt x="16" y="21"/>
                  </a:lnTo>
                  <a:lnTo>
                    <a:pt x="14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21" y="38"/>
                  </a:lnTo>
                  <a:lnTo>
                    <a:pt x="24" y="40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6"/>
                  </a:lnTo>
                  <a:lnTo>
                    <a:pt x="35" y="33"/>
                  </a:lnTo>
                  <a:lnTo>
                    <a:pt x="37" y="29"/>
                  </a:lnTo>
                  <a:lnTo>
                    <a:pt x="37" y="25"/>
                  </a:lnTo>
                  <a:lnTo>
                    <a:pt x="35" y="21"/>
                  </a:lnTo>
                  <a:lnTo>
                    <a:pt x="33" y="19"/>
                  </a:lnTo>
                  <a:lnTo>
                    <a:pt x="29" y="17"/>
                  </a:lnTo>
                  <a:lnTo>
                    <a:pt x="26" y="16"/>
                  </a:lnTo>
                  <a:lnTo>
                    <a:pt x="22" y="16"/>
                  </a:lnTo>
                  <a:close/>
                  <a:moveTo>
                    <a:pt x="22" y="0"/>
                  </a:moveTo>
                  <a:lnTo>
                    <a:pt x="31" y="2"/>
                  </a:lnTo>
                  <a:lnTo>
                    <a:pt x="39" y="4"/>
                  </a:lnTo>
                  <a:lnTo>
                    <a:pt x="44" y="8"/>
                  </a:lnTo>
                  <a:lnTo>
                    <a:pt x="51" y="19"/>
                  </a:lnTo>
                  <a:lnTo>
                    <a:pt x="52" y="29"/>
                  </a:lnTo>
                  <a:lnTo>
                    <a:pt x="50" y="40"/>
                  </a:lnTo>
                  <a:lnTo>
                    <a:pt x="41" y="49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9" y="49"/>
                  </a:lnTo>
                  <a:lnTo>
                    <a:pt x="3" y="40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 noEditPoints="1"/>
            </p:cNvSpPr>
            <p:nvPr/>
          </p:nvSpPr>
          <p:spPr bwMode="auto">
            <a:xfrm>
              <a:off x="3949701" y="6372225"/>
              <a:ext cx="174625" cy="192088"/>
            </a:xfrm>
            <a:custGeom>
              <a:avLst/>
              <a:gdLst>
                <a:gd name="T0" fmla="*/ 44 w 110"/>
                <a:gd name="T1" fmla="*/ 14 h 121"/>
                <a:gd name="T2" fmla="*/ 34 w 110"/>
                <a:gd name="T3" fmla="*/ 22 h 121"/>
                <a:gd name="T4" fmla="*/ 27 w 110"/>
                <a:gd name="T5" fmla="*/ 34 h 121"/>
                <a:gd name="T6" fmla="*/ 20 w 110"/>
                <a:gd name="T7" fmla="*/ 48 h 121"/>
                <a:gd name="T8" fmla="*/ 17 w 110"/>
                <a:gd name="T9" fmla="*/ 61 h 121"/>
                <a:gd name="T10" fmla="*/ 17 w 110"/>
                <a:gd name="T11" fmla="*/ 76 h 121"/>
                <a:gd name="T12" fmla="*/ 21 w 110"/>
                <a:gd name="T13" fmla="*/ 89 h 121"/>
                <a:gd name="T14" fmla="*/ 28 w 110"/>
                <a:gd name="T15" fmla="*/ 98 h 121"/>
                <a:gd name="T16" fmla="*/ 38 w 110"/>
                <a:gd name="T17" fmla="*/ 104 h 121"/>
                <a:gd name="T18" fmla="*/ 53 w 110"/>
                <a:gd name="T19" fmla="*/ 106 h 121"/>
                <a:gd name="T20" fmla="*/ 70 w 110"/>
                <a:gd name="T21" fmla="*/ 102 h 121"/>
                <a:gd name="T22" fmla="*/ 82 w 110"/>
                <a:gd name="T23" fmla="*/ 93 h 121"/>
                <a:gd name="T24" fmla="*/ 88 w 110"/>
                <a:gd name="T25" fmla="*/ 81 h 121"/>
                <a:gd name="T26" fmla="*/ 92 w 110"/>
                <a:gd name="T27" fmla="*/ 68 h 121"/>
                <a:gd name="T28" fmla="*/ 91 w 110"/>
                <a:gd name="T29" fmla="*/ 53 h 121"/>
                <a:gd name="T30" fmla="*/ 85 w 110"/>
                <a:gd name="T31" fmla="*/ 40 h 121"/>
                <a:gd name="T32" fmla="*/ 78 w 110"/>
                <a:gd name="T33" fmla="*/ 28 h 121"/>
                <a:gd name="T34" fmla="*/ 65 w 110"/>
                <a:gd name="T35" fmla="*/ 21 h 121"/>
                <a:gd name="T36" fmla="*/ 49 w 110"/>
                <a:gd name="T37" fmla="*/ 15 h 121"/>
                <a:gd name="T38" fmla="*/ 46 w 110"/>
                <a:gd name="T39" fmla="*/ 15 h 121"/>
                <a:gd name="T40" fmla="*/ 44 w 110"/>
                <a:gd name="T41" fmla="*/ 14 h 121"/>
                <a:gd name="T42" fmla="*/ 49 w 110"/>
                <a:gd name="T43" fmla="*/ 0 h 121"/>
                <a:gd name="T44" fmla="*/ 67 w 110"/>
                <a:gd name="T45" fmla="*/ 4 h 121"/>
                <a:gd name="T46" fmla="*/ 84 w 110"/>
                <a:gd name="T47" fmla="*/ 11 h 121"/>
                <a:gd name="T48" fmla="*/ 97 w 110"/>
                <a:gd name="T49" fmla="*/ 25 h 121"/>
                <a:gd name="T50" fmla="*/ 106 w 110"/>
                <a:gd name="T51" fmla="*/ 40 h 121"/>
                <a:gd name="T52" fmla="*/ 110 w 110"/>
                <a:gd name="T53" fmla="*/ 59 h 121"/>
                <a:gd name="T54" fmla="*/ 108 w 110"/>
                <a:gd name="T55" fmla="*/ 77 h 121"/>
                <a:gd name="T56" fmla="*/ 100 w 110"/>
                <a:gd name="T57" fmla="*/ 94 h 121"/>
                <a:gd name="T58" fmla="*/ 88 w 110"/>
                <a:gd name="T59" fmla="*/ 107 h 121"/>
                <a:gd name="T60" fmla="*/ 74 w 110"/>
                <a:gd name="T61" fmla="*/ 117 h 121"/>
                <a:gd name="T62" fmla="*/ 55 w 110"/>
                <a:gd name="T63" fmla="*/ 121 h 121"/>
                <a:gd name="T64" fmla="*/ 37 w 110"/>
                <a:gd name="T65" fmla="*/ 120 h 121"/>
                <a:gd name="T66" fmla="*/ 23 w 110"/>
                <a:gd name="T67" fmla="*/ 114 h 121"/>
                <a:gd name="T68" fmla="*/ 10 w 110"/>
                <a:gd name="T69" fmla="*/ 103 h 121"/>
                <a:gd name="T70" fmla="*/ 3 w 110"/>
                <a:gd name="T71" fmla="*/ 87 h 121"/>
                <a:gd name="T72" fmla="*/ 0 w 110"/>
                <a:gd name="T73" fmla="*/ 69 h 121"/>
                <a:gd name="T74" fmla="*/ 2 w 110"/>
                <a:gd name="T75" fmla="*/ 56 h 121"/>
                <a:gd name="T76" fmla="*/ 6 w 110"/>
                <a:gd name="T77" fmla="*/ 42 h 121"/>
                <a:gd name="T78" fmla="*/ 11 w 110"/>
                <a:gd name="T79" fmla="*/ 28 h 121"/>
                <a:gd name="T80" fmla="*/ 19 w 110"/>
                <a:gd name="T81" fmla="*/ 17 h 121"/>
                <a:gd name="T82" fmla="*/ 29 w 110"/>
                <a:gd name="T83" fmla="*/ 8 h 121"/>
                <a:gd name="T84" fmla="*/ 42 w 110"/>
                <a:gd name="T85" fmla="*/ 4 h 121"/>
                <a:gd name="T86" fmla="*/ 44 w 110"/>
                <a:gd name="T87" fmla="*/ 1 h 121"/>
                <a:gd name="T88" fmla="*/ 46 w 110"/>
                <a:gd name="T89" fmla="*/ 0 h 121"/>
                <a:gd name="T90" fmla="*/ 49 w 110"/>
                <a:gd name="T9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1">
                  <a:moveTo>
                    <a:pt x="44" y="14"/>
                  </a:moveTo>
                  <a:lnTo>
                    <a:pt x="34" y="22"/>
                  </a:lnTo>
                  <a:lnTo>
                    <a:pt x="27" y="34"/>
                  </a:lnTo>
                  <a:lnTo>
                    <a:pt x="20" y="48"/>
                  </a:lnTo>
                  <a:lnTo>
                    <a:pt x="17" y="61"/>
                  </a:lnTo>
                  <a:lnTo>
                    <a:pt x="17" y="76"/>
                  </a:lnTo>
                  <a:lnTo>
                    <a:pt x="21" y="89"/>
                  </a:lnTo>
                  <a:lnTo>
                    <a:pt x="28" y="98"/>
                  </a:lnTo>
                  <a:lnTo>
                    <a:pt x="38" y="104"/>
                  </a:lnTo>
                  <a:lnTo>
                    <a:pt x="53" y="106"/>
                  </a:lnTo>
                  <a:lnTo>
                    <a:pt x="70" y="102"/>
                  </a:lnTo>
                  <a:lnTo>
                    <a:pt x="82" y="93"/>
                  </a:lnTo>
                  <a:lnTo>
                    <a:pt x="88" y="81"/>
                  </a:lnTo>
                  <a:lnTo>
                    <a:pt x="92" y="68"/>
                  </a:lnTo>
                  <a:lnTo>
                    <a:pt x="91" y="53"/>
                  </a:lnTo>
                  <a:lnTo>
                    <a:pt x="85" y="40"/>
                  </a:lnTo>
                  <a:lnTo>
                    <a:pt x="78" y="28"/>
                  </a:lnTo>
                  <a:lnTo>
                    <a:pt x="65" y="21"/>
                  </a:lnTo>
                  <a:lnTo>
                    <a:pt x="49" y="15"/>
                  </a:lnTo>
                  <a:lnTo>
                    <a:pt x="46" y="15"/>
                  </a:lnTo>
                  <a:lnTo>
                    <a:pt x="44" y="14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4" y="11"/>
                  </a:lnTo>
                  <a:lnTo>
                    <a:pt x="97" y="25"/>
                  </a:lnTo>
                  <a:lnTo>
                    <a:pt x="106" y="40"/>
                  </a:lnTo>
                  <a:lnTo>
                    <a:pt x="110" y="59"/>
                  </a:lnTo>
                  <a:lnTo>
                    <a:pt x="108" y="77"/>
                  </a:lnTo>
                  <a:lnTo>
                    <a:pt x="100" y="94"/>
                  </a:lnTo>
                  <a:lnTo>
                    <a:pt x="88" y="107"/>
                  </a:lnTo>
                  <a:lnTo>
                    <a:pt x="74" y="117"/>
                  </a:lnTo>
                  <a:lnTo>
                    <a:pt x="55" y="121"/>
                  </a:lnTo>
                  <a:lnTo>
                    <a:pt x="37" y="120"/>
                  </a:lnTo>
                  <a:lnTo>
                    <a:pt x="23" y="114"/>
                  </a:lnTo>
                  <a:lnTo>
                    <a:pt x="10" y="103"/>
                  </a:lnTo>
                  <a:lnTo>
                    <a:pt x="3" y="87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1" y="28"/>
                  </a:lnTo>
                  <a:lnTo>
                    <a:pt x="19" y="17"/>
                  </a:lnTo>
                  <a:lnTo>
                    <a:pt x="29" y="8"/>
                  </a:lnTo>
                  <a:lnTo>
                    <a:pt x="42" y="4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 noEditPoints="1"/>
            </p:cNvSpPr>
            <p:nvPr/>
          </p:nvSpPr>
          <p:spPr bwMode="auto">
            <a:xfrm>
              <a:off x="4016376" y="6099175"/>
              <a:ext cx="93663" cy="92075"/>
            </a:xfrm>
            <a:custGeom>
              <a:avLst/>
              <a:gdLst>
                <a:gd name="T0" fmla="*/ 25 w 59"/>
                <a:gd name="T1" fmla="*/ 11 h 58"/>
                <a:gd name="T2" fmla="*/ 24 w 59"/>
                <a:gd name="T3" fmla="*/ 13 h 58"/>
                <a:gd name="T4" fmla="*/ 21 w 59"/>
                <a:gd name="T5" fmla="*/ 16 h 58"/>
                <a:gd name="T6" fmla="*/ 19 w 59"/>
                <a:gd name="T7" fmla="*/ 19 h 58"/>
                <a:gd name="T8" fmla="*/ 17 w 59"/>
                <a:gd name="T9" fmla="*/ 22 h 58"/>
                <a:gd name="T10" fmla="*/ 16 w 59"/>
                <a:gd name="T11" fmla="*/ 25 h 58"/>
                <a:gd name="T12" fmla="*/ 16 w 59"/>
                <a:gd name="T13" fmla="*/ 29 h 58"/>
                <a:gd name="T14" fmla="*/ 17 w 59"/>
                <a:gd name="T15" fmla="*/ 33 h 58"/>
                <a:gd name="T16" fmla="*/ 19 w 59"/>
                <a:gd name="T17" fmla="*/ 37 h 58"/>
                <a:gd name="T18" fmla="*/ 21 w 59"/>
                <a:gd name="T19" fmla="*/ 39 h 58"/>
                <a:gd name="T20" fmla="*/ 25 w 59"/>
                <a:gd name="T21" fmla="*/ 42 h 58"/>
                <a:gd name="T22" fmla="*/ 29 w 59"/>
                <a:gd name="T23" fmla="*/ 42 h 58"/>
                <a:gd name="T24" fmla="*/ 33 w 59"/>
                <a:gd name="T25" fmla="*/ 41 h 58"/>
                <a:gd name="T26" fmla="*/ 37 w 59"/>
                <a:gd name="T27" fmla="*/ 39 h 58"/>
                <a:gd name="T28" fmla="*/ 40 w 59"/>
                <a:gd name="T29" fmla="*/ 37 h 58"/>
                <a:gd name="T30" fmla="*/ 42 w 59"/>
                <a:gd name="T31" fmla="*/ 34 h 58"/>
                <a:gd name="T32" fmla="*/ 43 w 59"/>
                <a:gd name="T33" fmla="*/ 30 h 58"/>
                <a:gd name="T34" fmla="*/ 43 w 59"/>
                <a:gd name="T35" fmla="*/ 26 h 58"/>
                <a:gd name="T36" fmla="*/ 42 w 59"/>
                <a:gd name="T37" fmla="*/ 22 h 58"/>
                <a:gd name="T38" fmla="*/ 40 w 59"/>
                <a:gd name="T39" fmla="*/ 17 h 58"/>
                <a:gd name="T40" fmla="*/ 34 w 59"/>
                <a:gd name="T41" fmla="*/ 15 h 58"/>
                <a:gd name="T42" fmla="*/ 30 w 59"/>
                <a:gd name="T43" fmla="*/ 12 h 58"/>
                <a:gd name="T44" fmla="*/ 25 w 59"/>
                <a:gd name="T45" fmla="*/ 11 h 58"/>
                <a:gd name="T46" fmla="*/ 34 w 59"/>
                <a:gd name="T47" fmla="*/ 0 h 58"/>
                <a:gd name="T48" fmla="*/ 46 w 59"/>
                <a:gd name="T49" fmla="*/ 4 h 58"/>
                <a:gd name="T50" fmla="*/ 55 w 59"/>
                <a:gd name="T51" fmla="*/ 13 h 58"/>
                <a:gd name="T52" fmla="*/ 59 w 59"/>
                <a:gd name="T53" fmla="*/ 25 h 58"/>
                <a:gd name="T54" fmla="*/ 59 w 59"/>
                <a:gd name="T55" fmla="*/ 36 h 58"/>
                <a:gd name="T56" fmla="*/ 54 w 59"/>
                <a:gd name="T57" fmla="*/ 46 h 58"/>
                <a:gd name="T58" fmla="*/ 45 w 59"/>
                <a:gd name="T59" fmla="*/ 54 h 58"/>
                <a:gd name="T60" fmla="*/ 34 w 59"/>
                <a:gd name="T61" fmla="*/ 58 h 58"/>
                <a:gd name="T62" fmla="*/ 23 w 59"/>
                <a:gd name="T63" fmla="*/ 58 h 58"/>
                <a:gd name="T64" fmla="*/ 12 w 59"/>
                <a:gd name="T65" fmla="*/ 54 h 58"/>
                <a:gd name="T66" fmla="*/ 4 w 59"/>
                <a:gd name="T67" fmla="*/ 46 h 58"/>
                <a:gd name="T68" fmla="*/ 0 w 59"/>
                <a:gd name="T69" fmla="*/ 36 h 58"/>
                <a:gd name="T70" fmla="*/ 0 w 59"/>
                <a:gd name="T71" fmla="*/ 26 h 58"/>
                <a:gd name="T72" fmla="*/ 2 w 59"/>
                <a:gd name="T73" fmla="*/ 17 h 58"/>
                <a:gd name="T74" fmla="*/ 7 w 59"/>
                <a:gd name="T75" fmla="*/ 8 h 58"/>
                <a:gd name="T76" fmla="*/ 13 w 59"/>
                <a:gd name="T77" fmla="*/ 1 h 58"/>
                <a:gd name="T78" fmla="*/ 21 w 59"/>
                <a:gd name="T79" fmla="*/ 1 h 58"/>
                <a:gd name="T80" fmla="*/ 23 w 59"/>
                <a:gd name="T81" fmla="*/ 1 h 58"/>
                <a:gd name="T82" fmla="*/ 23 w 59"/>
                <a:gd name="T83" fmla="*/ 1 h 58"/>
                <a:gd name="T84" fmla="*/ 34 w 59"/>
                <a:gd name="T8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8">
                  <a:moveTo>
                    <a:pt x="25" y="11"/>
                  </a:moveTo>
                  <a:lnTo>
                    <a:pt x="24" y="13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7" y="33"/>
                  </a:lnTo>
                  <a:lnTo>
                    <a:pt x="19" y="37"/>
                  </a:lnTo>
                  <a:lnTo>
                    <a:pt x="21" y="39"/>
                  </a:lnTo>
                  <a:lnTo>
                    <a:pt x="25" y="42"/>
                  </a:lnTo>
                  <a:lnTo>
                    <a:pt x="29" y="42"/>
                  </a:lnTo>
                  <a:lnTo>
                    <a:pt x="33" y="41"/>
                  </a:lnTo>
                  <a:lnTo>
                    <a:pt x="37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0"/>
                  </a:lnTo>
                  <a:lnTo>
                    <a:pt x="43" y="26"/>
                  </a:lnTo>
                  <a:lnTo>
                    <a:pt x="42" y="22"/>
                  </a:lnTo>
                  <a:lnTo>
                    <a:pt x="40" y="17"/>
                  </a:lnTo>
                  <a:lnTo>
                    <a:pt x="34" y="15"/>
                  </a:lnTo>
                  <a:lnTo>
                    <a:pt x="30" y="12"/>
                  </a:lnTo>
                  <a:lnTo>
                    <a:pt x="25" y="11"/>
                  </a:lnTo>
                  <a:close/>
                  <a:moveTo>
                    <a:pt x="34" y="0"/>
                  </a:moveTo>
                  <a:lnTo>
                    <a:pt x="46" y="4"/>
                  </a:lnTo>
                  <a:lnTo>
                    <a:pt x="55" y="13"/>
                  </a:lnTo>
                  <a:lnTo>
                    <a:pt x="59" y="25"/>
                  </a:lnTo>
                  <a:lnTo>
                    <a:pt x="59" y="36"/>
                  </a:lnTo>
                  <a:lnTo>
                    <a:pt x="54" y="46"/>
                  </a:lnTo>
                  <a:lnTo>
                    <a:pt x="45" y="54"/>
                  </a:lnTo>
                  <a:lnTo>
                    <a:pt x="34" y="58"/>
                  </a:lnTo>
                  <a:lnTo>
                    <a:pt x="23" y="58"/>
                  </a:lnTo>
                  <a:lnTo>
                    <a:pt x="12" y="54"/>
                  </a:lnTo>
                  <a:lnTo>
                    <a:pt x="4" y="4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3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2B1E38-6852-4B9B-B68A-6ADEF27449C1}"/>
              </a:ext>
            </a:extLst>
          </p:cNvPr>
          <p:cNvSpPr txBox="1"/>
          <p:nvPr/>
        </p:nvSpPr>
        <p:spPr>
          <a:xfrm>
            <a:off x="1189156" y="1794523"/>
            <a:ext cx="10203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Tfrecord</a:t>
            </a:r>
            <a:r>
              <a:rPr lang="en-US" altLang="ko-KR" sz="2800" dirty="0"/>
              <a:t> </a:t>
            </a:r>
            <a:r>
              <a:rPr lang="ko-KR" altLang="en-US" sz="2800" dirty="0"/>
              <a:t>변환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                     데이터 생성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                                    </a:t>
            </a:r>
            <a:r>
              <a:rPr lang="en-US" altLang="ko-KR" sz="2800" dirty="0" err="1"/>
              <a:t>Traning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                                                    멜로디 및 리듬 생성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          아직</a:t>
            </a:r>
            <a:r>
              <a:rPr lang="en-US" altLang="ko-KR" sz="2800" dirty="0"/>
              <a:t> </a:t>
            </a:r>
            <a:r>
              <a:rPr lang="ko-KR" altLang="en-US" sz="2800" dirty="0"/>
              <a:t>무슨 말인지 모르겠다고</a:t>
            </a:r>
            <a:r>
              <a:rPr lang="en-US" altLang="ko-KR" sz="2800" dirty="0"/>
              <a:t>? Just</a:t>
            </a:r>
            <a:r>
              <a:rPr lang="ko-KR" altLang="en-US" sz="2800" dirty="0"/>
              <a:t> </a:t>
            </a:r>
            <a:r>
              <a:rPr lang="en-US" altLang="ko-KR" sz="2800" dirty="0"/>
              <a:t>listen!</a:t>
            </a:r>
            <a:r>
              <a:rPr lang="ko-KR" altLang="en-US" sz="2800" dirty="0"/>
              <a:t>                          </a:t>
            </a:r>
            <a:endParaRPr lang="en-US" altLang="ko-KR" sz="2800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5" name="그래픽 4" descr="오른쪽으로 굽은 화살표">
            <a:extLst>
              <a:ext uri="{FF2B5EF4-FFF2-40B4-BE49-F238E27FC236}">
                <a16:creationId xmlns:a16="http://schemas.microsoft.com/office/drawing/2014/main" id="{E1E3118D-A9B3-47BD-8646-503BEFF4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8058" y="1450753"/>
            <a:ext cx="914400" cy="914400"/>
          </a:xfrm>
          <a:prstGeom prst="rect">
            <a:avLst/>
          </a:prstGeom>
        </p:spPr>
      </p:pic>
      <p:pic>
        <p:nvPicPr>
          <p:cNvPr id="33" name="그래픽 32" descr="오른쪽으로 굽은 화살표">
            <a:extLst>
              <a:ext uri="{FF2B5EF4-FFF2-40B4-BE49-F238E27FC236}">
                <a16:creationId xmlns:a16="http://schemas.microsoft.com/office/drawing/2014/main" id="{ABC15046-E023-4D7C-899D-180B0C356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3709" y="2365153"/>
            <a:ext cx="914400" cy="914400"/>
          </a:xfrm>
          <a:prstGeom prst="rect">
            <a:avLst/>
          </a:prstGeom>
        </p:spPr>
      </p:pic>
      <p:pic>
        <p:nvPicPr>
          <p:cNvPr id="34" name="그래픽 33" descr="오른쪽으로 굽은 화살표">
            <a:extLst>
              <a:ext uri="{FF2B5EF4-FFF2-40B4-BE49-F238E27FC236}">
                <a16:creationId xmlns:a16="http://schemas.microsoft.com/office/drawing/2014/main" id="{6D6C69A2-273F-4F33-9024-40B6F681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957" y="3279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7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2" y="557454"/>
            <a:ext cx="533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CHAPTER 03.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본격적으로</a:t>
            </a:r>
            <a:r>
              <a:rPr lang="en-US" altLang="ko-KR" sz="2000" spc="3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spc="3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만들어보자</a:t>
            </a:r>
            <a:endParaRPr lang="ko-KR" altLang="en-US" sz="2000" spc="3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899776" y="5677780"/>
            <a:ext cx="1131888" cy="1077913"/>
            <a:chOff x="7947026" y="3059113"/>
            <a:chExt cx="1131888" cy="1077913"/>
          </a:xfrm>
        </p:grpSpPr>
        <p:sp>
          <p:nvSpPr>
            <p:cNvPr id="35" name="Freeform 72"/>
            <p:cNvSpPr>
              <a:spLocks noEditPoints="1"/>
            </p:cNvSpPr>
            <p:nvPr/>
          </p:nvSpPr>
          <p:spPr bwMode="auto">
            <a:xfrm>
              <a:off x="8089901" y="3100388"/>
              <a:ext cx="947738" cy="463550"/>
            </a:xfrm>
            <a:custGeom>
              <a:avLst/>
              <a:gdLst>
                <a:gd name="T0" fmla="*/ 139 w 597"/>
                <a:gd name="T1" fmla="*/ 24 h 292"/>
                <a:gd name="T2" fmla="*/ 98 w 597"/>
                <a:gd name="T3" fmla="*/ 30 h 292"/>
                <a:gd name="T4" fmla="*/ 60 w 597"/>
                <a:gd name="T5" fmla="*/ 43 h 292"/>
                <a:gd name="T6" fmla="*/ 31 w 597"/>
                <a:gd name="T7" fmla="*/ 71 h 292"/>
                <a:gd name="T8" fmla="*/ 26 w 597"/>
                <a:gd name="T9" fmla="*/ 75 h 292"/>
                <a:gd name="T10" fmla="*/ 17 w 597"/>
                <a:gd name="T11" fmla="*/ 97 h 292"/>
                <a:gd name="T12" fmla="*/ 25 w 597"/>
                <a:gd name="T13" fmla="*/ 139 h 292"/>
                <a:gd name="T14" fmla="*/ 52 w 597"/>
                <a:gd name="T15" fmla="*/ 177 h 292"/>
                <a:gd name="T16" fmla="*/ 88 w 597"/>
                <a:gd name="T17" fmla="*/ 206 h 292"/>
                <a:gd name="T18" fmla="*/ 164 w 597"/>
                <a:gd name="T19" fmla="*/ 245 h 292"/>
                <a:gd name="T20" fmla="*/ 263 w 597"/>
                <a:gd name="T21" fmla="*/ 269 h 292"/>
                <a:gd name="T22" fmla="*/ 383 w 597"/>
                <a:gd name="T23" fmla="*/ 272 h 292"/>
                <a:gd name="T24" fmla="*/ 470 w 597"/>
                <a:gd name="T25" fmla="*/ 257 h 292"/>
                <a:gd name="T26" fmla="*/ 523 w 597"/>
                <a:gd name="T27" fmla="*/ 233 h 292"/>
                <a:gd name="T28" fmla="*/ 560 w 597"/>
                <a:gd name="T29" fmla="*/ 199 h 292"/>
                <a:gd name="T30" fmla="*/ 576 w 597"/>
                <a:gd name="T31" fmla="*/ 164 h 292"/>
                <a:gd name="T32" fmla="*/ 573 w 597"/>
                <a:gd name="T33" fmla="*/ 127 h 292"/>
                <a:gd name="T34" fmla="*/ 548 w 597"/>
                <a:gd name="T35" fmla="*/ 94 h 292"/>
                <a:gd name="T36" fmla="*/ 500 w 597"/>
                <a:gd name="T37" fmla="*/ 67 h 292"/>
                <a:gd name="T38" fmla="*/ 446 w 597"/>
                <a:gd name="T39" fmla="*/ 49 h 292"/>
                <a:gd name="T40" fmla="*/ 349 w 597"/>
                <a:gd name="T41" fmla="*/ 28 h 292"/>
                <a:gd name="T42" fmla="*/ 208 w 597"/>
                <a:gd name="T43" fmla="*/ 18 h 292"/>
                <a:gd name="T44" fmla="*/ 267 w 597"/>
                <a:gd name="T45" fmla="*/ 0 h 292"/>
                <a:gd name="T46" fmla="*/ 387 w 597"/>
                <a:gd name="T47" fmla="*/ 15 h 292"/>
                <a:gd name="T48" fmla="*/ 497 w 597"/>
                <a:gd name="T49" fmla="*/ 46 h 292"/>
                <a:gd name="T50" fmla="*/ 538 w 597"/>
                <a:gd name="T51" fmla="*/ 66 h 292"/>
                <a:gd name="T52" fmla="*/ 573 w 597"/>
                <a:gd name="T53" fmla="*/ 93 h 292"/>
                <a:gd name="T54" fmla="*/ 595 w 597"/>
                <a:gd name="T55" fmla="*/ 131 h 292"/>
                <a:gd name="T56" fmla="*/ 591 w 597"/>
                <a:gd name="T57" fmla="*/ 181 h 292"/>
                <a:gd name="T58" fmla="*/ 564 w 597"/>
                <a:gd name="T59" fmla="*/ 224 h 292"/>
                <a:gd name="T60" fmla="*/ 517 w 597"/>
                <a:gd name="T61" fmla="*/ 258 h 292"/>
                <a:gd name="T62" fmla="*/ 454 w 597"/>
                <a:gd name="T63" fmla="*/ 280 h 292"/>
                <a:gd name="T64" fmla="*/ 366 w 597"/>
                <a:gd name="T65" fmla="*/ 291 h 292"/>
                <a:gd name="T66" fmla="*/ 254 w 597"/>
                <a:gd name="T67" fmla="*/ 287 h 292"/>
                <a:gd name="T68" fmla="*/ 147 w 597"/>
                <a:gd name="T69" fmla="*/ 258 h 292"/>
                <a:gd name="T70" fmla="*/ 106 w 597"/>
                <a:gd name="T71" fmla="*/ 238 h 292"/>
                <a:gd name="T72" fmla="*/ 63 w 597"/>
                <a:gd name="T73" fmla="*/ 211 h 292"/>
                <a:gd name="T74" fmla="*/ 26 w 597"/>
                <a:gd name="T75" fmla="*/ 176 h 292"/>
                <a:gd name="T76" fmla="*/ 3 w 597"/>
                <a:gd name="T77" fmla="*/ 135 h 292"/>
                <a:gd name="T78" fmla="*/ 4 w 597"/>
                <a:gd name="T79" fmla="*/ 90 h 292"/>
                <a:gd name="T80" fmla="*/ 16 w 597"/>
                <a:gd name="T81" fmla="*/ 66 h 292"/>
                <a:gd name="T82" fmla="*/ 28 w 597"/>
                <a:gd name="T83" fmla="*/ 46 h 292"/>
                <a:gd name="T84" fmla="*/ 60 w 597"/>
                <a:gd name="T85" fmla="*/ 22 h 292"/>
                <a:gd name="T86" fmla="*/ 98 w 597"/>
                <a:gd name="T87" fmla="*/ 11 h 292"/>
                <a:gd name="T88" fmla="*/ 139 w 597"/>
                <a:gd name="T89" fmla="*/ 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7" h="292">
                  <a:moveTo>
                    <a:pt x="208" y="18"/>
                  </a:moveTo>
                  <a:lnTo>
                    <a:pt x="139" y="24"/>
                  </a:lnTo>
                  <a:lnTo>
                    <a:pt x="119" y="26"/>
                  </a:lnTo>
                  <a:lnTo>
                    <a:pt x="98" y="30"/>
                  </a:lnTo>
                  <a:lnTo>
                    <a:pt x="79" y="36"/>
                  </a:lnTo>
                  <a:lnTo>
                    <a:pt x="60" y="43"/>
                  </a:lnTo>
                  <a:lnTo>
                    <a:pt x="43" y="55"/>
                  </a:lnTo>
                  <a:lnTo>
                    <a:pt x="31" y="71"/>
                  </a:lnTo>
                  <a:lnTo>
                    <a:pt x="29" y="73"/>
                  </a:lnTo>
                  <a:lnTo>
                    <a:pt x="26" y="75"/>
                  </a:lnTo>
                  <a:lnTo>
                    <a:pt x="24" y="75"/>
                  </a:lnTo>
                  <a:lnTo>
                    <a:pt x="17" y="97"/>
                  </a:lnTo>
                  <a:lnTo>
                    <a:pt x="17" y="119"/>
                  </a:lnTo>
                  <a:lnTo>
                    <a:pt x="25" y="139"/>
                  </a:lnTo>
                  <a:lnTo>
                    <a:pt x="37" y="159"/>
                  </a:lnTo>
                  <a:lnTo>
                    <a:pt x="52" y="177"/>
                  </a:lnTo>
                  <a:lnTo>
                    <a:pt x="71" y="193"/>
                  </a:lnTo>
                  <a:lnTo>
                    <a:pt x="88" y="206"/>
                  </a:lnTo>
                  <a:lnTo>
                    <a:pt x="124" y="228"/>
                  </a:lnTo>
                  <a:lnTo>
                    <a:pt x="164" y="245"/>
                  </a:lnTo>
                  <a:lnTo>
                    <a:pt x="206" y="258"/>
                  </a:lnTo>
                  <a:lnTo>
                    <a:pt x="263" y="269"/>
                  </a:lnTo>
                  <a:lnTo>
                    <a:pt x="323" y="274"/>
                  </a:lnTo>
                  <a:lnTo>
                    <a:pt x="383" y="272"/>
                  </a:lnTo>
                  <a:lnTo>
                    <a:pt x="441" y="263"/>
                  </a:lnTo>
                  <a:lnTo>
                    <a:pt x="470" y="257"/>
                  </a:lnTo>
                  <a:lnTo>
                    <a:pt x="497" y="248"/>
                  </a:lnTo>
                  <a:lnTo>
                    <a:pt x="523" y="233"/>
                  </a:lnTo>
                  <a:lnTo>
                    <a:pt x="546" y="215"/>
                  </a:lnTo>
                  <a:lnTo>
                    <a:pt x="560" y="199"/>
                  </a:lnTo>
                  <a:lnTo>
                    <a:pt x="571" y="182"/>
                  </a:lnTo>
                  <a:lnTo>
                    <a:pt x="576" y="164"/>
                  </a:lnTo>
                  <a:lnTo>
                    <a:pt x="577" y="145"/>
                  </a:lnTo>
                  <a:lnTo>
                    <a:pt x="573" y="127"/>
                  </a:lnTo>
                  <a:lnTo>
                    <a:pt x="564" y="110"/>
                  </a:lnTo>
                  <a:lnTo>
                    <a:pt x="548" y="94"/>
                  </a:lnTo>
                  <a:lnTo>
                    <a:pt x="526" y="79"/>
                  </a:lnTo>
                  <a:lnTo>
                    <a:pt x="500" y="67"/>
                  </a:lnTo>
                  <a:lnTo>
                    <a:pt x="474" y="56"/>
                  </a:lnTo>
                  <a:lnTo>
                    <a:pt x="446" y="49"/>
                  </a:lnTo>
                  <a:lnTo>
                    <a:pt x="420" y="42"/>
                  </a:lnTo>
                  <a:lnTo>
                    <a:pt x="349" y="28"/>
                  </a:lnTo>
                  <a:lnTo>
                    <a:pt x="277" y="20"/>
                  </a:lnTo>
                  <a:lnTo>
                    <a:pt x="208" y="18"/>
                  </a:lnTo>
                  <a:close/>
                  <a:moveTo>
                    <a:pt x="203" y="0"/>
                  </a:moveTo>
                  <a:lnTo>
                    <a:pt x="267" y="0"/>
                  </a:lnTo>
                  <a:lnTo>
                    <a:pt x="331" y="5"/>
                  </a:lnTo>
                  <a:lnTo>
                    <a:pt x="387" y="15"/>
                  </a:lnTo>
                  <a:lnTo>
                    <a:pt x="444" y="29"/>
                  </a:lnTo>
                  <a:lnTo>
                    <a:pt x="497" y="46"/>
                  </a:lnTo>
                  <a:lnTo>
                    <a:pt x="518" y="55"/>
                  </a:lnTo>
                  <a:lnTo>
                    <a:pt x="538" y="66"/>
                  </a:lnTo>
                  <a:lnTo>
                    <a:pt x="557" y="77"/>
                  </a:lnTo>
                  <a:lnTo>
                    <a:pt x="573" y="93"/>
                  </a:lnTo>
                  <a:lnTo>
                    <a:pt x="586" y="110"/>
                  </a:lnTo>
                  <a:lnTo>
                    <a:pt x="595" y="131"/>
                  </a:lnTo>
                  <a:lnTo>
                    <a:pt x="597" y="157"/>
                  </a:lnTo>
                  <a:lnTo>
                    <a:pt x="591" y="181"/>
                  </a:lnTo>
                  <a:lnTo>
                    <a:pt x="580" y="203"/>
                  </a:lnTo>
                  <a:lnTo>
                    <a:pt x="564" y="224"/>
                  </a:lnTo>
                  <a:lnTo>
                    <a:pt x="546" y="240"/>
                  </a:lnTo>
                  <a:lnTo>
                    <a:pt x="517" y="258"/>
                  </a:lnTo>
                  <a:lnTo>
                    <a:pt x="487" y="271"/>
                  </a:lnTo>
                  <a:lnTo>
                    <a:pt x="454" y="280"/>
                  </a:lnTo>
                  <a:lnTo>
                    <a:pt x="421" y="286"/>
                  </a:lnTo>
                  <a:lnTo>
                    <a:pt x="366" y="291"/>
                  </a:lnTo>
                  <a:lnTo>
                    <a:pt x="310" y="292"/>
                  </a:lnTo>
                  <a:lnTo>
                    <a:pt x="254" y="287"/>
                  </a:lnTo>
                  <a:lnTo>
                    <a:pt x="199" y="275"/>
                  </a:lnTo>
                  <a:lnTo>
                    <a:pt x="147" y="258"/>
                  </a:lnTo>
                  <a:lnTo>
                    <a:pt x="127" y="250"/>
                  </a:lnTo>
                  <a:lnTo>
                    <a:pt x="106" y="238"/>
                  </a:lnTo>
                  <a:lnTo>
                    <a:pt x="85" y="225"/>
                  </a:lnTo>
                  <a:lnTo>
                    <a:pt x="63" y="211"/>
                  </a:lnTo>
                  <a:lnTo>
                    <a:pt x="43" y="194"/>
                  </a:lnTo>
                  <a:lnTo>
                    <a:pt x="26" y="176"/>
                  </a:lnTo>
                  <a:lnTo>
                    <a:pt x="12" y="155"/>
                  </a:lnTo>
                  <a:lnTo>
                    <a:pt x="3" y="135"/>
                  </a:lnTo>
                  <a:lnTo>
                    <a:pt x="0" y="113"/>
                  </a:lnTo>
                  <a:lnTo>
                    <a:pt x="4" y="90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7" y="63"/>
                  </a:lnTo>
                  <a:lnTo>
                    <a:pt x="28" y="46"/>
                  </a:lnTo>
                  <a:lnTo>
                    <a:pt x="43" y="33"/>
                  </a:lnTo>
                  <a:lnTo>
                    <a:pt x="60" y="22"/>
                  </a:lnTo>
                  <a:lnTo>
                    <a:pt x="79" y="16"/>
                  </a:lnTo>
                  <a:lnTo>
                    <a:pt x="98" y="11"/>
                  </a:lnTo>
                  <a:lnTo>
                    <a:pt x="119" y="7"/>
                  </a:lnTo>
                  <a:lnTo>
                    <a:pt x="139" y="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73"/>
            <p:cNvSpPr>
              <a:spLocks noEditPoints="1"/>
            </p:cNvSpPr>
            <p:nvPr/>
          </p:nvSpPr>
          <p:spPr bwMode="auto">
            <a:xfrm>
              <a:off x="7947026" y="3059113"/>
              <a:ext cx="1131888" cy="1077913"/>
            </a:xfrm>
            <a:custGeom>
              <a:avLst/>
              <a:gdLst>
                <a:gd name="T0" fmla="*/ 16 w 713"/>
                <a:gd name="T1" fmla="*/ 492 h 679"/>
                <a:gd name="T2" fmla="*/ 63 w 713"/>
                <a:gd name="T3" fmla="*/ 547 h 679"/>
                <a:gd name="T4" fmla="*/ 319 w 713"/>
                <a:gd name="T5" fmla="*/ 647 h 679"/>
                <a:gd name="T6" fmla="*/ 526 w 713"/>
                <a:gd name="T7" fmla="*/ 660 h 679"/>
                <a:gd name="T8" fmla="*/ 640 w 713"/>
                <a:gd name="T9" fmla="*/ 598 h 679"/>
                <a:gd name="T10" fmla="*/ 659 w 713"/>
                <a:gd name="T11" fmla="*/ 552 h 679"/>
                <a:gd name="T12" fmla="*/ 645 w 713"/>
                <a:gd name="T13" fmla="*/ 554 h 679"/>
                <a:gd name="T14" fmla="*/ 568 w 713"/>
                <a:gd name="T15" fmla="*/ 630 h 679"/>
                <a:gd name="T16" fmla="*/ 428 w 713"/>
                <a:gd name="T17" fmla="*/ 652 h 679"/>
                <a:gd name="T18" fmla="*/ 230 w 713"/>
                <a:gd name="T19" fmla="*/ 614 h 679"/>
                <a:gd name="T20" fmla="*/ 55 w 713"/>
                <a:gd name="T21" fmla="*/ 511 h 679"/>
                <a:gd name="T22" fmla="*/ 31 w 713"/>
                <a:gd name="T23" fmla="*/ 482 h 679"/>
                <a:gd name="T24" fmla="*/ 324 w 713"/>
                <a:gd name="T25" fmla="*/ 577 h 679"/>
                <a:gd name="T26" fmla="*/ 404 w 713"/>
                <a:gd name="T27" fmla="*/ 632 h 679"/>
                <a:gd name="T28" fmla="*/ 507 w 713"/>
                <a:gd name="T29" fmla="*/ 484 h 679"/>
                <a:gd name="T30" fmla="*/ 369 w 713"/>
                <a:gd name="T31" fmla="*/ 339 h 679"/>
                <a:gd name="T32" fmla="*/ 519 w 713"/>
                <a:gd name="T33" fmla="*/ 494 h 679"/>
                <a:gd name="T34" fmla="*/ 531 w 713"/>
                <a:gd name="T35" fmla="*/ 531 h 679"/>
                <a:gd name="T36" fmla="*/ 196 w 713"/>
                <a:gd name="T37" fmla="*/ 295 h 679"/>
                <a:gd name="T38" fmla="*/ 263 w 713"/>
                <a:gd name="T39" fmla="*/ 605 h 679"/>
                <a:gd name="T40" fmla="*/ 332 w 713"/>
                <a:gd name="T41" fmla="*/ 480 h 679"/>
                <a:gd name="T42" fmla="*/ 339 w 713"/>
                <a:gd name="T43" fmla="*/ 403 h 679"/>
                <a:gd name="T44" fmla="*/ 299 w 713"/>
                <a:gd name="T45" fmla="*/ 589 h 679"/>
                <a:gd name="T46" fmla="*/ 288 w 713"/>
                <a:gd name="T47" fmla="*/ 609 h 679"/>
                <a:gd name="T48" fmla="*/ 326 w 713"/>
                <a:gd name="T49" fmla="*/ 399 h 679"/>
                <a:gd name="T50" fmla="*/ 196 w 713"/>
                <a:gd name="T51" fmla="*/ 293 h 679"/>
                <a:gd name="T52" fmla="*/ 118 w 713"/>
                <a:gd name="T53" fmla="*/ 535 h 679"/>
                <a:gd name="T54" fmla="*/ 135 w 713"/>
                <a:gd name="T55" fmla="*/ 534 h 679"/>
                <a:gd name="T56" fmla="*/ 166 w 713"/>
                <a:gd name="T57" fmla="*/ 280 h 679"/>
                <a:gd name="T58" fmla="*/ 562 w 713"/>
                <a:gd name="T59" fmla="*/ 335 h 679"/>
                <a:gd name="T60" fmla="*/ 540 w 713"/>
                <a:gd name="T61" fmla="*/ 554 h 679"/>
                <a:gd name="T62" fmla="*/ 616 w 713"/>
                <a:gd name="T63" fmla="*/ 567 h 679"/>
                <a:gd name="T64" fmla="*/ 637 w 713"/>
                <a:gd name="T65" fmla="*/ 457 h 679"/>
                <a:gd name="T66" fmla="*/ 77 w 713"/>
                <a:gd name="T67" fmla="*/ 263 h 679"/>
                <a:gd name="T68" fmla="*/ 48 w 713"/>
                <a:gd name="T69" fmla="*/ 478 h 679"/>
                <a:gd name="T70" fmla="*/ 112 w 713"/>
                <a:gd name="T71" fmla="*/ 531 h 679"/>
                <a:gd name="T72" fmla="*/ 111 w 713"/>
                <a:gd name="T73" fmla="*/ 242 h 679"/>
                <a:gd name="T74" fmla="*/ 195 w 713"/>
                <a:gd name="T75" fmla="*/ 25 h 679"/>
                <a:gd name="T76" fmla="*/ 94 w 713"/>
                <a:gd name="T77" fmla="*/ 77 h 679"/>
                <a:gd name="T78" fmla="*/ 82 w 713"/>
                <a:gd name="T79" fmla="*/ 173 h 679"/>
                <a:gd name="T80" fmla="*/ 186 w 713"/>
                <a:gd name="T81" fmla="*/ 275 h 679"/>
                <a:gd name="T82" fmla="*/ 411 w 713"/>
                <a:gd name="T83" fmla="*/ 330 h 679"/>
                <a:gd name="T84" fmla="*/ 590 w 713"/>
                <a:gd name="T85" fmla="*/ 312 h 679"/>
                <a:gd name="T86" fmla="*/ 687 w 713"/>
                <a:gd name="T87" fmla="*/ 221 h 679"/>
                <a:gd name="T88" fmla="*/ 681 w 713"/>
                <a:gd name="T89" fmla="*/ 120 h 679"/>
                <a:gd name="T90" fmla="*/ 564 w 713"/>
                <a:gd name="T91" fmla="*/ 52 h 679"/>
                <a:gd name="T92" fmla="*/ 286 w 713"/>
                <a:gd name="T93" fmla="*/ 0 h 679"/>
                <a:gd name="T94" fmla="*/ 611 w 713"/>
                <a:gd name="T95" fmla="*/ 54 h 679"/>
                <a:gd name="T96" fmla="*/ 700 w 713"/>
                <a:gd name="T97" fmla="*/ 120 h 679"/>
                <a:gd name="T98" fmla="*/ 697 w 713"/>
                <a:gd name="T99" fmla="*/ 237 h 679"/>
                <a:gd name="T100" fmla="*/ 651 w 713"/>
                <a:gd name="T101" fmla="*/ 496 h 679"/>
                <a:gd name="T102" fmla="*/ 674 w 713"/>
                <a:gd name="T103" fmla="*/ 566 h 679"/>
                <a:gd name="T104" fmla="*/ 610 w 713"/>
                <a:gd name="T105" fmla="*/ 647 h 679"/>
                <a:gd name="T106" fmla="*/ 446 w 713"/>
                <a:gd name="T107" fmla="*/ 679 h 679"/>
                <a:gd name="T108" fmla="*/ 163 w 713"/>
                <a:gd name="T109" fmla="*/ 619 h 679"/>
                <a:gd name="T110" fmla="*/ 16 w 713"/>
                <a:gd name="T111" fmla="*/ 528 h 679"/>
                <a:gd name="T112" fmla="*/ 12 w 713"/>
                <a:gd name="T113" fmla="*/ 463 h 679"/>
                <a:gd name="T114" fmla="*/ 56 w 713"/>
                <a:gd name="T115" fmla="*/ 319 h 679"/>
                <a:gd name="T116" fmla="*/ 70 w 713"/>
                <a:gd name="T117" fmla="*/ 96 h 679"/>
                <a:gd name="T118" fmla="*/ 120 w 713"/>
                <a:gd name="T119" fmla="*/ 37 h 679"/>
                <a:gd name="T120" fmla="*/ 286 w 713"/>
                <a:gd name="T12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3" h="679">
                  <a:moveTo>
                    <a:pt x="34" y="463"/>
                  </a:moveTo>
                  <a:lnTo>
                    <a:pt x="23" y="466"/>
                  </a:lnTo>
                  <a:lnTo>
                    <a:pt x="18" y="474"/>
                  </a:lnTo>
                  <a:lnTo>
                    <a:pt x="16" y="482"/>
                  </a:lnTo>
                  <a:lnTo>
                    <a:pt x="16" y="492"/>
                  </a:lnTo>
                  <a:lnTo>
                    <a:pt x="18" y="501"/>
                  </a:lnTo>
                  <a:lnTo>
                    <a:pt x="22" y="511"/>
                  </a:lnTo>
                  <a:lnTo>
                    <a:pt x="27" y="517"/>
                  </a:lnTo>
                  <a:lnTo>
                    <a:pt x="44" y="534"/>
                  </a:lnTo>
                  <a:lnTo>
                    <a:pt x="63" y="547"/>
                  </a:lnTo>
                  <a:lnTo>
                    <a:pt x="101" y="572"/>
                  </a:lnTo>
                  <a:lnTo>
                    <a:pt x="141" y="593"/>
                  </a:lnTo>
                  <a:lnTo>
                    <a:pt x="199" y="617"/>
                  </a:lnTo>
                  <a:lnTo>
                    <a:pt x="259" y="634"/>
                  </a:lnTo>
                  <a:lnTo>
                    <a:pt x="319" y="647"/>
                  </a:lnTo>
                  <a:lnTo>
                    <a:pt x="360" y="655"/>
                  </a:lnTo>
                  <a:lnTo>
                    <a:pt x="401" y="660"/>
                  </a:lnTo>
                  <a:lnTo>
                    <a:pt x="443" y="664"/>
                  </a:lnTo>
                  <a:lnTo>
                    <a:pt x="485" y="664"/>
                  </a:lnTo>
                  <a:lnTo>
                    <a:pt x="526" y="660"/>
                  </a:lnTo>
                  <a:lnTo>
                    <a:pt x="555" y="653"/>
                  </a:lnTo>
                  <a:lnTo>
                    <a:pt x="583" y="643"/>
                  </a:lnTo>
                  <a:lnTo>
                    <a:pt x="608" y="627"/>
                  </a:lnTo>
                  <a:lnTo>
                    <a:pt x="625" y="614"/>
                  </a:lnTo>
                  <a:lnTo>
                    <a:pt x="640" y="598"/>
                  </a:lnTo>
                  <a:lnTo>
                    <a:pt x="644" y="592"/>
                  </a:lnTo>
                  <a:lnTo>
                    <a:pt x="650" y="583"/>
                  </a:lnTo>
                  <a:lnTo>
                    <a:pt x="655" y="572"/>
                  </a:lnTo>
                  <a:lnTo>
                    <a:pt x="658" y="562"/>
                  </a:lnTo>
                  <a:lnTo>
                    <a:pt x="659" y="552"/>
                  </a:lnTo>
                  <a:lnTo>
                    <a:pt x="657" y="543"/>
                  </a:lnTo>
                  <a:lnTo>
                    <a:pt x="649" y="539"/>
                  </a:lnTo>
                  <a:lnTo>
                    <a:pt x="647" y="550"/>
                  </a:lnTo>
                  <a:lnTo>
                    <a:pt x="646" y="552"/>
                  </a:lnTo>
                  <a:lnTo>
                    <a:pt x="645" y="554"/>
                  </a:lnTo>
                  <a:lnTo>
                    <a:pt x="644" y="554"/>
                  </a:lnTo>
                  <a:lnTo>
                    <a:pt x="630" y="579"/>
                  </a:lnTo>
                  <a:lnTo>
                    <a:pt x="612" y="600"/>
                  </a:lnTo>
                  <a:lnTo>
                    <a:pt x="591" y="617"/>
                  </a:lnTo>
                  <a:lnTo>
                    <a:pt x="568" y="630"/>
                  </a:lnTo>
                  <a:lnTo>
                    <a:pt x="541" y="639"/>
                  </a:lnTo>
                  <a:lnTo>
                    <a:pt x="514" y="645"/>
                  </a:lnTo>
                  <a:lnTo>
                    <a:pt x="487" y="651"/>
                  </a:lnTo>
                  <a:lnTo>
                    <a:pt x="456" y="652"/>
                  </a:lnTo>
                  <a:lnTo>
                    <a:pt x="428" y="652"/>
                  </a:lnTo>
                  <a:lnTo>
                    <a:pt x="399" y="651"/>
                  </a:lnTo>
                  <a:lnTo>
                    <a:pt x="373" y="648"/>
                  </a:lnTo>
                  <a:lnTo>
                    <a:pt x="347" y="644"/>
                  </a:lnTo>
                  <a:lnTo>
                    <a:pt x="288" y="632"/>
                  </a:lnTo>
                  <a:lnTo>
                    <a:pt x="230" y="614"/>
                  </a:lnTo>
                  <a:lnTo>
                    <a:pt x="174" y="589"/>
                  </a:lnTo>
                  <a:lnTo>
                    <a:pt x="135" y="568"/>
                  </a:lnTo>
                  <a:lnTo>
                    <a:pt x="97" y="545"/>
                  </a:lnTo>
                  <a:lnTo>
                    <a:pt x="76" y="529"/>
                  </a:lnTo>
                  <a:lnTo>
                    <a:pt x="55" y="511"/>
                  </a:lnTo>
                  <a:lnTo>
                    <a:pt x="38" y="491"/>
                  </a:lnTo>
                  <a:lnTo>
                    <a:pt x="34" y="491"/>
                  </a:lnTo>
                  <a:lnTo>
                    <a:pt x="33" y="488"/>
                  </a:lnTo>
                  <a:lnTo>
                    <a:pt x="31" y="486"/>
                  </a:lnTo>
                  <a:lnTo>
                    <a:pt x="31" y="482"/>
                  </a:lnTo>
                  <a:lnTo>
                    <a:pt x="34" y="463"/>
                  </a:lnTo>
                  <a:close/>
                  <a:moveTo>
                    <a:pt x="369" y="339"/>
                  </a:moveTo>
                  <a:lnTo>
                    <a:pt x="343" y="483"/>
                  </a:lnTo>
                  <a:lnTo>
                    <a:pt x="328" y="555"/>
                  </a:lnTo>
                  <a:lnTo>
                    <a:pt x="324" y="577"/>
                  </a:lnTo>
                  <a:lnTo>
                    <a:pt x="320" y="598"/>
                  </a:lnTo>
                  <a:lnTo>
                    <a:pt x="313" y="619"/>
                  </a:lnTo>
                  <a:lnTo>
                    <a:pt x="324" y="622"/>
                  </a:lnTo>
                  <a:lnTo>
                    <a:pt x="362" y="628"/>
                  </a:lnTo>
                  <a:lnTo>
                    <a:pt x="404" y="632"/>
                  </a:lnTo>
                  <a:lnTo>
                    <a:pt x="447" y="635"/>
                  </a:lnTo>
                  <a:lnTo>
                    <a:pt x="492" y="631"/>
                  </a:lnTo>
                  <a:lnTo>
                    <a:pt x="496" y="583"/>
                  </a:lnTo>
                  <a:lnTo>
                    <a:pt x="501" y="533"/>
                  </a:lnTo>
                  <a:lnTo>
                    <a:pt x="507" y="484"/>
                  </a:lnTo>
                  <a:lnTo>
                    <a:pt x="517" y="414"/>
                  </a:lnTo>
                  <a:lnTo>
                    <a:pt x="527" y="343"/>
                  </a:lnTo>
                  <a:lnTo>
                    <a:pt x="475" y="347"/>
                  </a:lnTo>
                  <a:lnTo>
                    <a:pt x="421" y="346"/>
                  </a:lnTo>
                  <a:lnTo>
                    <a:pt x="369" y="339"/>
                  </a:lnTo>
                  <a:close/>
                  <a:moveTo>
                    <a:pt x="552" y="339"/>
                  </a:moveTo>
                  <a:lnTo>
                    <a:pt x="539" y="342"/>
                  </a:lnTo>
                  <a:lnTo>
                    <a:pt x="539" y="342"/>
                  </a:lnTo>
                  <a:lnTo>
                    <a:pt x="530" y="418"/>
                  </a:lnTo>
                  <a:lnTo>
                    <a:pt x="519" y="494"/>
                  </a:lnTo>
                  <a:lnTo>
                    <a:pt x="514" y="539"/>
                  </a:lnTo>
                  <a:lnTo>
                    <a:pt x="507" y="585"/>
                  </a:lnTo>
                  <a:lnTo>
                    <a:pt x="498" y="631"/>
                  </a:lnTo>
                  <a:lnTo>
                    <a:pt x="518" y="627"/>
                  </a:lnTo>
                  <a:lnTo>
                    <a:pt x="531" y="531"/>
                  </a:lnTo>
                  <a:lnTo>
                    <a:pt x="543" y="435"/>
                  </a:lnTo>
                  <a:lnTo>
                    <a:pt x="552" y="339"/>
                  </a:lnTo>
                  <a:lnTo>
                    <a:pt x="552" y="339"/>
                  </a:lnTo>
                  <a:close/>
                  <a:moveTo>
                    <a:pt x="196" y="293"/>
                  </a:moveTo>
                  <a:lnTo>
                    <a:pt x="196" y="295"/>
                  </a:lnTo>
                  <a:lnTo>
                    <a:pt x="170" y="423"/>
                  </a:lnTo>
                  <a:lnTo>
                    <a:pt x="142" y="551"/>
                  </a:lnTo>
                  <a:lnTo>
                    <a:pt x="171" y="567"/>
                  </a:lnTo>
                  <a:lnTo>
                    <a:pt x="216" y="588"/>
                  </a:lnTo>
                  <a:lnTo>
                    <a:pt x="263" y="605"/>
                  </a:lnTo>
                  <a:lnTo>
                    <a:pt x="310" y="618"/>
                  </a:lnTo>
                  <a:lnTo>
                    <a:pt x="311" y="596"/>
                  </a:lnTo>
                  <a:lnTo>
                    <a:pt x="315" y="572"/>
                  </a:lnTo>
                  <a:lnTo>
                    <a:pt x="319" y="548"/>
                  </a:lnTo>
                  <a:lnTo>
                    <a:pt x="332" y="480"/>
                  </a:lnTo>
                  <a:lnTo>
                    <a:pt x="360" y="338"/>
                  </a:lnTo>
                  <a:lnTo>
                    <a:pt x="353" y="336"/>
                  </a:lnTo>
                  <a:lnTo>
                    <a:pt x="344" y="335"/>
                  </a:lnTo>
                  <a:lnTo>
                    <a:pt x="344" y="369"/>
                  </a:lnTo>
                  <a:lnTo>
                    <a:pt x="339" y="403"/>
                  </a:lnTo>
                  <a:lnTo>
                    <a:pt x="331" y="437"/>
                  </a:lnTo>
                  <a:lnTo>
                    <a:pt x="324" y="471"/>
                  </a:lnTo>
                  <a:lnTo>
                    <a:pt x="309" y="545"/>
                  </a:lnTo>
                  <a:lnTo>
                    <a:pt x="305" y="567"/>
                  </a:lnTo>
                  <a:lnTo>
                    <a:pt x="299" y="589"/>
                  </a:lnTo>
                  <a:lnTo>
                    <a:pt x="292" y="610"/>
                  </a:lnTo>
                  <a:lnTo>
                    <a:pt x="290" y="611"/>
                  </a:lnTo>
                  <a:lnTo>
                    <a:pt x="289" y="611"/>
                  </a:lnTo>
                  <a:lnTo>
                    <a:pt x="288" y="610"/>
                  </a:lnTo>
                  <a:lnTo>
                    <a:pt x="288" y="609"/>
                  </a:lnTo>
                  <a:lnTo>
                    <a:pt x="288" y="586"/>
                  </a:lnTo>
                  <a:lnTo>
                    <a:pt x="293" y="564"/>
                  </a:lnTo>
                  <a:lnTo>
                    <a:pt x="297" y="542"/>
                  </a:lnTo>
                  <a:lnTo>
                    <a:pt x="311" y="471"/>
                  </a:lnTo>
                  <a:lnTo>
                    <a:pt x="326" y="399"/>
                  </a:lnTo>
                  <a:lnTo>
                    <a:pt x="330" y="367"/>
                  </a:lnTo>
                  <a:lnTo>
                    <a:pt x="335" y="332"/>
                  </a:lnTo>
                  <a:lnTo>
                    <a:pt x="288" y="323"/>
                  </a:lnTo>
                  <a:lnTo>
                    <a:pt x="242" y="310"/>
                  </a:lnTo>
                  <a:lnTo>
                    <a:pt x="196" y="293"/>
                  </a:lnTo>
                  <a:close/>
                  <a:moveTo>
                    <a:pt x="166" y="280"/>
                  </a:moveTo>
                  <a:lnTo>
                    <a:pt x="158" y="344"/>
                  </a:lnTo>
                  <a:lnTo>
                    <a:pt x="148" y="408"/>
                  </a:lnTo>
                  <a:lnTo>
                    <a:pt x="135" y="473"/>
                  </a:lnTo>
                  <a:lnTo>
                    <a:pt x="118" y="535"/>
                  </a:lnTo>
                  <a:lnTo>
                    <a:pt x="131" y="545"/>
                  </a:lnTo>
                  <a:lnTo>
                    <a:pt x="132" y="539"/>
                  </a:lnTo>
                  <a:lnTo>
                    <a:pt x="132" y="537"/>
                  </a:lnTo>
                  <a:lnTo>
                    <a:pt x="133" y="535"/>
                  </a:lnTo>
                  <a:lnTo>
                    <a:pt x="135" y="534"/>
                  </a:lnTo>
                  <a:lnTo>
                    <a:pt x="184" y="292"/>
                  </a:lnTo>
                  <a:lnTo>
                    <a:pt x="186" y="291"/>
                  </a:lnTo>
                  <a:lnTo>
                    <a:pt x="186" y="289"/>
                  </a:lnTo>
                  <a:lnTo>
                    <a:pt x="178" y="285"/>
                  </a:lnTo>
                  <a:lnTo>
                    <a:pt x="166" y="280"/>
                  </a:lnTo>
                  <a:close/>
                  <a:moveTo>
                    <a:pt x="672" y="271"/>
                  </a:moveTo>
                  <a:lnTo>
                    <a:pt x="649" y="292"/>
                  </a:lnTo>
                  <a:lnTo>
                    <a:pt x="621" y="310"/>
                  </a:lnTo>
                  <a:lnTo>
                    <a:pt x="593" y="325"/>
                  </a:lnTo>
                  <a:lnTo>
                    <a:pt x="562" y="335"/>
                  </a:lnTo>
                  <a:lnTo>
                    <a:pt x="562" y="338"/>
                  </a:lnTo>
                  <a:lnTo>
                    <a:pt x="564" y="339"/>
                  </a:lnTo>
                  <a:lnTo>
                    <a:pt x="557" y="411"/>
                  </a:lnTo>
                  <a:lnTo>
                    <a:pt x="549" y="483"/>
                  </a:lnTo>
                  <a:lnTo>
                    <a:pt x="540" y="554"/>
                  </a:lnTo>
                  <a:lnTo>
                    <a:pt x="526" y="624"/>
                  </a:lnTo>
                  <a:lnTo>
                    <a:pt x="553" y="617"/>
                  </a:lnTo>
                  <a:lnTo>
                    <a:pt x="577" y="603"/>
                  </a:lnTo>
                  <a:lnTo>
                    <a:pt x="599" y="588"/>
                  </a:lnTo>
                  <a:lnTo>
                    <a:pt x="616" y="567"/>
                  </a:lnTo>
                  <a:lnTo>
                    <a:pt x="629" y="542"/>
                  </a:lnTo>
                  <a:lnTo>
                    <a:pt x="630" y="539"/>
                  </a:lnTo>
                  <a:lnTo>
                    <a:pt x="632" y="538"/>
                  </a:lnTo>
                  <a:lnTo>
                    <a:pt x="633" y="497"/>
                  </a:lnTo>
                  <a:lnTo>
                    <a:pt x="637" y="457"/>
                  </a:lnTo>
                  <a:lnTo>
                    <a:pt x="649" y="377"/>
                  </a:lnTo>
                  <a:lnTo>
                    <a:pt x="659" y="323"/>
                  </a:lnTo>
                  <a:lnTo>
                    <a:pt x="672" y="271"/>
                  </a:lnTo>
                  <a:close/>
                  <a:moveTo>
                    <a:pt x="77" y="199"/>
                  </a:moveTo>
                  <a:lnTo>
                    <a:pt x="77" y="263"/>
                  </a:lnTo>
                  <a:lnTo>
                    <a:pt x="73" y="329"/>
                  </a:lnTo>
                  <a:lnTo>
                    <a:pt x="67" y="377"/>
                  </a:lnTo>
                  <a:lnTo>
                    <a:pt x="60" y="427"/>
                  </a:lnTo>
                  <a:lnTo>
                    <a:pt x="50" y="475"/>
                  </a:lnTo>
                  <a:lnTo>
                    <a:pt x="48" y="478"/>
                  </a:lnTo>
                  <a:lnTo>
                    <a:pt x="47" y="483"/>
                  </a:lnTo>
                  <a:lnTo>
                    <a:pt x="68" y="497"/>
                  </a:lnTo>
                  <a:lnTo>
                    <a:pt x="87" y="513"/>
                  </a:lnTo>
                  <a:lnTo>
                    <a:pt x="107" y="528"/>
                  </a:lnTo>
                  <a:lnTo>
                    <a:pt x="112" y="531"/>
                  </a:lnTo>
                  <a:lnTo>
                    <a:pt x="125" y="446"/>
                  </a:lnTo>
                  <a:lnTo>
                    <a:pt x="141" y="360"/>
                  </a:lnTo>
                  <a:lnTo>
                    <a:pt x="157" y="275"/>
                  </a:lnTo>
                  <a:lnTo>
                    <a:pt x="133" y="259"/>
                  </a:lnTo>
                  <a:lnTo>
                    <a:pt x="111" y="242"/>
                  </a:lnTo>
                  <a:lnTo>
                    <a:pt x="93" y="221"/>
                  </a:lnTo>
                  <a:lnTo>
                    <a:pt x="77" y="199"/>
                  </a:lnTo>
                  <a:close/>
                  <a:moveTo>
                    <a:pt x="297" y="14"/>
                  </a:moveTo>
                  <a:lnTo>
                    <a:pt x="218" y="21"/>
                  </a:lnTo>
                  <a:lnTo>
                    <a:pt x="195" y="25"/>
                  </a:lnTo>
                  <a:lnTo>
                    <a:pt x="173" y="30"/>
                  </a:lnTo>
                  <a:lnTo>
                    <a:pt x="150" y="37"/>
                  </a:lnTo>
                  <a:lnTo>
                    <a:pt x="129" y="47"/>
                  </a:lnTo>
                  <a:lnTo>
                    <a:pt x="110" y="60"/>
                  </a:lnTo>
                  <a:lnTo>
                    <a:pt x="94" y="77"/>
                  </a:lnTo>
                  <a:lnTo>
                    <a:pt x="93" y="79"/>
                  </a:lnTo>
                  <a:lnTo>
                    <a:pt x="82" y="101"/>
                  </a:lnTo>
                  <a:lnTo>
                    <a:pt x="77" y="124"/>
                  </a:lnTo>
                  <a:lnTo>
                    <a:pt x="77" y="149"/>
                  </a:lnTo>
                  <a:lnTo>
                    <a:pt x="82" y="173"/>
                  </a:lnTo>
                  <a:lnTo>
                    <a:pt x="91" y="196"/>
                  </a:lnTo>
                  <a:lnTo>
                    <a:pt x="106" y="216"/>
                  </a:lnTo>
                  <a:lnTo>
                    <a:pt x="129" y="240"/>
                  </a:lnTo>
                  <a:lnTo>
                    <a:pt x="156" y="259"/>
                  </a:lnTo>
                  <a:lnTo>
                    <a:pt x="186" y="275"/>
                  </a:lnTo>
                  <a:lnTo>
                    <a:pt x="217" y="287"/>
                  </a:lnTo>
                  <a:lnTo>
                    <a:pt x="248" y="297"/>
                  </a:lnTo>
                  <a:lnTo>
                    <a:pt x="302" y="312"/>
                  </a:lnTo>
                  <a:lnTo>
                    <a:pt x="356" y="322"/>
                  </a:lnTo>
                  <a:lnTo>
                    <a:pt x="411" y="330"/>
                  </a:lnTo>
                  <a:lnTo>
                    <a:pt x="449" y="332"/>
                  </a:lnTo>
                  <a:lnTo>
                    <a:pt x="488" y="332"/>
                  </a:lnTo>
                  <a:lnTo>
                    <a:pt x="526" y="329"/>
                  </a:lnTo>
                  <a:lnTo>
                    <a:pt x="564" y="321"/>
                  </a:lnTo>
                  <a:lnTo>
                    <a:pt x="590" y="312"/>
                  </a:lnTo>
                  <a:lnTo>
                    <a:pt x="616" y="298"/>
                  </a:lnTo>
                  <a:lnTo>
                    <a:pt x="638" y="283"/>
                  </a:lnTo>
                  <a:lnTo>
                    <a:pt x="659" y="263"/>
                  </a:lnTo>
                  <a:lnTo>
                    <a:pt x="676" y="241"/>
                  </a:lnTo>
                  <a:lnTo>
                    <a:pt x="687" y="221"/>
                  </a:lnTo>
                  <a:lnTo>
                    <a:pt x="693" y="202"/>
                  </a:lnTo>
                  <a:lnTo>
                    <a:pt x="697" y="181"/>
                  </a:lnTo>
                  <a:lnTo>
                    <a:pt x="696" y="160"/>
                  </a:lnTo>
                  <a:lnTo>
                    <a:pt x="692" y="139"/>
                  </a:lnTo>
                  <a:lnTo>
                    <a:pt x="681" y="120"/>
                  </a:lnTo>
                  <a:lnTo>
                    <a:pt x="667" y="103"/>
                  </a:lnTo>
                  <a:lnTo>
                    <a:pt x="645" y="86"/>
                  </a:lnTo>
                  <a:lnTo>
                    <a:pt x="619" y="72"/>
                  </a:lnTo>
                  <a:lnTo>
                    <a:pt x="593" y="62"/>
                  </a:lnTo>
                  <a:lnTo>
                    <a:pt x="564" y="52"/>
                  </a:lnTo>
                  <a:lnTo>
                    <a:pt x="538" y="44"/>
                  </a:lnTo>
                  <a:lnTo>
                    <a:pt x="456" y="26"/>
                  </a:lnTo>
                  <a:lnTo>
                    <a:pt x="375" y="17"/>
                  </a:lnTo>
                  <a:lnTo>
                    <a:pt x="297" y="14"/>
                  </a:lnTo>
                  <a:close/>
                  <a:moveTo>
                    <a:pt x="286" y="0"/>
                  </a:moveTo>
                  <a:lnTo>
                    <a:pt x="357" y="0"/>
                  </a:lnTo>
                  <a:lnTo>
                    <a:pt x="428" y="7"/>
                  </a:lnTo>
                  <a:lnTo>
                    <a:pt x="489" y="17"/>
                  </a:lnTo>
                  <a:lnTo>
                    <a:pt x="552" y="33"/>
                  </a:lnTo>
                  <a:lnTo>
                    <a:pt x="611" y="54"/>
                  </a:lnTo>
                  <a:lnTo>
                    <a:pt x="632" y="63"/>
                  </a:lnTo>
                  <a:lnTo>
                    <a:pt x="651" y="73"/>
                  </a:lnTo>
                  <a:lnTo>
                    <a:pt x="671" y="86"/>
                  </a:lnTo>
                  <a:lnTo>
                    <a:pt x="687" y="102"/>
                  </a:lnTo>
                  <a:lnTo>
                    <a:pt x="700" y="120"/>
                  </a:lnTo>
                  <a:lnTo>
                    <a:pt x="709" y="141"/>
                  </a:lnTo>
                  <a:lnTo>
                    <a:pt x="713" y="168"/>
                  </a:lnTo>
                  <a:lnTo>
                    <a:pt x="713" y="192"/>
                  </a:lnTo>
                  <a:lnTo>
                    <a:pt x="706" y="215"/>
                  </a:lnTo>
                  <a:lnTo>
                    <a:pt x="697" y="237"/>
                  </a:lnTo>
                  <a:lnTo>
                    <a:pt x="685" y="285"/>
                  </a:lnTo>
                  <a:lnTo>
                    <a:pt x="675" y="332"/>
                  </a:lnTo>
                  <a:lnTo>
                    <a:pt x="664" y="381"/>
                  </a:lnTo>
                  <a:lnTo>
                    <a:pt x="653" y="469"/>
                  </a:lnTo>
                  <a:lnTo>
                    <a:pt x="651" y="496"/>
                  </a:lnTo>
                  <a:lnTo>
                    <a:pt x="650" y="524"/>
                  </a:lnTo>
                  <a:lnTo>
                    <a:pt x="662" y="529"/>
                  </a:lnTo>
                  <a:lnTo>
                    <a:pt x="670" y="539"/>
                  </a:lnTo>
                  <a:lnTo>
                    <a:pt x="674" y="552"/>
                  </a:lnTo>
                  <a:lnTo>
                    <a:pt x="674" y="566"/>
                  </a:lnTo>
                  <a:lnTo>
                    <a:pt x="670" y="580"/>
                  </a:lnTo>
                  <a:lnTo>
                    <a:pt x="659" y="600"/>
                  </a:lnTo>
                  <a:lnTo>
                    <a:pt x="645" y="618"/>
                  </a:lnTo>
                  <a:lnTo>
                    <a:pt x="628" y="634"/>
                  </a:lnTo>
                  <a:lnTo>
                    <a:pt x="610" y="647"/>
                  </a:lnTo>
                  <a:lnTo>
                    <a:pt x="579" y="662"/>
                  </a:lnTo>
                  <a:lnTo>
                    <a:pt x="547" y="672"/>
                  </a:lnTo>
                  <a:lnTo>
                    <a:pt x="514" y="678"/>
                  </a:lnTo>
                  <a:lnTo>
                    <a:pt x="480" y="679"/>
                  </a:lnTo>
                  <a:lnTo>
                    <a:pt x="446" y="679"/>
                  </a:lnTo>
                  <a:lnTo>
                    <a:pt x="413" y="677"/>
                  </a:lnTo>
                  <a:lnTo>
                    <a:pt x="344" y="668"/>
                  </a:lnTo>
                  <a:lnTo>
                    <a:pt x="276" y="655"/>
                  </a:lnTo>
                  <a:lnTo>
                    <a:pt x="209" y="636"/>
                  </a:lnTo>
                  <a:lnTo>
                    <a:pt x="163" y="619"/>
                  </a:lnTo>
                  <a:lnTo>
                    <a:pt x="119" y="600"/>
                  </a:lnTo>
                  <a:lnTo>
                    <a:pt x="77" y="575"/>
                  </a:lnTo>
                  <a:lnTo>
                    <a:pt x="36" y="547"/>
                  </a:lnTo>
                  <a:lnTo>
                    <a:pt x="26" y="538"/>
                  </a:lnTo>
                  <a:lnTo>
                    <a:pt x="16" y="528"/>
                  </a:lnTo>
                  <a:lnTo>
                    <a:pt x="6" y="514"/>
                  </a:lnTo>
                  <a:lnTo>
                    <a:pt x="1" y="501"/>
                  </a:lnTo>
                  <a:lnTo>
                    <a:pt x="0" y="487"/>
                  </a:lnTo>
                  <a:lnTo>
                    <a:pt x="4" y="474"/>
                  </a:lnTo>
                  <a:lnTo>
                    <a:pt x="12" y="463"/>
                  </a:lnTo>
                  <a:lnTo>
                    <a:pt x="22" y="457"/>
                  </a:lnTo>
                  <a:lnTo>
                    <a:pt x="35" y="454"/>
                  </a:lnTo>
                  <a:lnTo>
                    <a:pt x="35" y="454"/>
                  </a:lnTo>
                  <a:lnTo>
                    <a:pt x="47" y="387"/>
                  </a:lnTo>
                  <a:lnTo>
                    <a:pt x="56" y="319"/>
                  </a:lnTo>
                  <a:lnTo>
                    <a:pt x="61" y="242"/>
                  </a:lnTo>
                  <a:lnTo>
                    <a:pt x="65" y="165"/>
                  </a:lnTo>
                  <a:lnTo>
                    <a:pt x="63" y="141"/>
                  </a:lnTo>
                  <a:lnTo>
                    <a:pt x="64" y="118"/>
                  </a:lnTo>
                  <a:lnTo>
                    <a:pt x="70" y="96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4" y="71"/>
                  </a:lnTo>
                  <a:lnTo>
                    <a:pt x="101" y="51"/>
                  </a:lnTo>
                  <a:lnTo>
                    <a:pt x="120" y="37"/>
                  </a:lnTo>
                  <a:lnTo>
                    <a:pt x="142" y="25"/>
                  </a:lnTo>
                  <a:lnTo>
                    <a:pt x="166" y="17"/>
                  </a:lnTo>
                  <a:lnTo>
                    <a:pt x="191" y="10"/>
                  </a:lnTo>
                  <a:lnTo>
                    <a:pt x="216" y="7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7" name="Freeform 75"/>
          <p:cNvSpPr>
            <a:spLocks noEditPoints="1"/>
          </p:cNvSpPr>
          <p:nvPr/>
        </p:nvSpPr>
        <p:spPr bwMode="auto">
          <a:xfrm>
            <a:off x="9748838" y="6182605"/>
            <a:ext cx="479425" cy="442913"/>
          </a:xfrm>
          <a:custGeom>
            <a:avLst/>
            <a:gdLst>
              <a:gd name="T0" fmla="*/ 217 w 302"/>
              <a:gd name="T1" fmla="*/ 144 h 279"/>
              <a:gd name="T2" fmla="*/ 196 w 302"/>
              <a:gd name="T3" fmla="*/ 162 h 279"/>
              <a:gd name="T4" fmla="*/ 194 w 302"/>
              <a:gd name="T5" fmla="*/ 166 h 279"/>
              <a:gd name="T6" fmla="*/ 183 w 302"/>
              <a:gd name="T7" fmla="*/ 185 h 279"/>
              <a:gd name="T8" fmla="*/ 181 w 302"/>
              <a:gd name="T9" fmla="*/ 223 h 279"/>
              <a:gd name="T10" fmla="*/ 198 w 302"/>
              <a:gd name="T11" fmla="*/ 253 h 279"/>
              <a:gd name="T12" fmla="*/ 223 w 302"/>
              <a:gd name="T13" fmla="*/ 261 h 279"/>
              <a:gd name="T14" fmla="*/ 250 w 302"/>
              <a:gd name="T15" fmla="*/ 254 h 279"/>
              <a:gd name="T16" fmla="*/ 272 w 302"/>
              <a:gd name="T17" fmla="*/ 236 h 279"/>
              <a:gd name="T18" fmla="*/ 284 w 302"/>
              <a:gd name="T19" fmla="*/ 204 h 279"/>
              <a:gd name="T20" fmla="*/ 277 w 302"/>
              <a:gd name="T21" fmla="*/ 172 h 279"/>
              <a:gd name="T22" fmla="*/ 255 w 302"/>
              <a:gd name="T23" fmla="*/ 148 h 279"/>
              <a:gd name="T24" fmla="*/ 229 w 302"/>
              <a:gd name="T25" fmla="*/ 141 h 279"/>
              <a:gd name="T26" fmla="*/ 20 w 302"/>
              <a:gd name="T27" fmla="*/ 17 h 279"/>
              <a:gd name="T28" fmla="*/ 13 w 302"/>
              <a:gd name="T29" fmla="*/ 25 h 279"/>
              <a:gd name="T30" fmla="*/ 33 w 302"/>
              <a:gd name="T31" fmla="*/ 43 h 279"/>
              <a:gd name="T32" fmla="*/ 75 w 302"/>
              <a:gd name="T33" fmla="*/ 77 h 279"/>
              <a:gd name="T34" fmla="*/ 136 w 302"/>
              <a:gd name="T35" fmla="*/ 127 h 279"/>
              <a:gd name="T36" fmla="*/ 179 w 302"/>
              <a:gd name="T37" fmla="*/ 162 h 279"/>
              <a:gd name="T38" fmla="*/ 185 w 302"/>
              <a:gd name="T39" fmla="*/ 153 h 279"/>
              <a:gd name="T40" fmla="*/ 103 w 302"/>
              <a:gd name="T41" fmla="*/ 83 h 279"/>
              <a:gd name="T42" fmla="*/ 18 w 302"/>
              <a:gd name="T43" fmla="*/ 0 h 279"/>
              <a:gd name="T44" fmla="*/ 80 w 302"/>
              <a:gd name="T45" fmla="*/ 45 h 279"/>
              <a:gd name="T46" fmla="*/ 190 w 302"/>
              <a:gd name="T47" fmla="*/ 140 h 279"/>
              <a:gd name="T48" fmla="*/ 212 w 302"/>
              <a:gd name="T49" fmla="*/ 126 h 279"/>
              <a:gd name="T50" fmla="*/ 250 w 302"/>
              <a:gd name="T51" fmla="*/ 127 h 279"/>
              <a:gd name="T52" fmla="*/ 283 w 302"/>
              <a:gd name="T53" fmla="*/ 149 h 279"/>
              <a:gd name="T54" fmla="*/ 301 w 302"/>
              <a:gd name="T55" fmla="*/ 183 h 279"/>
              <a:gd name="T56" fmla="*/ 300 w 302"/>
              <a:gd name="T57" fmla="*/ 223 h 279"/>
              <a:gd name="T58" fmla="*/ 279 w 302"/>
              <a:gd name="T59" fmla="*/ 254 h 279"/>
              <a:gd name="T60" fmla="*/ 249 w 302"/>
              <a:gd name="T61" fmla="*/ 274 h 279"/>
              <a:gd name="T62" fmla="*/ 213 w 302"/>
              <a:gd name="T63" fmla="*/ 279 h 279"/>
              <a:gd name="T64" fmla="*/ 182 w 302"/>
              <a:gd name="T65" fmla="*/ 263 h 279"/>
              <a:gd name="T66" fmla="*/ 164 w 302"/>
              <a:gd name="T67" fmla="*/ 228 h 279"/>
              <a:gd name="T68" fmla="*/ 166 w 302"/>
              <a:gd name="T69" fmla="*/ 189 h 279"/>
              <a:gd name="T70" fmla="*/ 171 w 302"/>
              <a:gd name="T71" fmla="*/ 169 h 279"/>
              <a:gd name="T72" fmla="*/ 83 w 302"/>
              <a:gd name="T73" fmla="*/ 105 h 279"/>
              <a:gd name="T74" fmla="*/ 41 w 302"/>
              <a:gd name="T75" fmla="*/ 75 h 279"/>
              <a:gd name="T76" fmla="*/ 3 w 302"/>
              <a:gd name="T77" fmla="*/ 39 h 279"/>
              <a:gd name="T78" fmla="*/ 0 w 302"/>
              <a:gd name="T79" fmla="*/ 34 h 279"/>
              <a:gd name="T80" fmla="*/ 0 w 302"/>
              <a:gd name="T81" fmla="*/ 28 h 279"/>
              <a:gd name="T82" fmla="*/ 1 w 302"/>
              <a:gd name="T83" fmla="*/ 18 h 279"/>
              <a:gd name="T84" fmla="*/ 7 w 302"/>
              <a:gd name="T85" fmla="*/ 9 h 279"/>
              <a:gd name="T86" fmla="*/ 12 w 302"/>
              <a:gd name="T87" fmla="*/ 4 h 279"/>
              <a:gd name="T88" fmla="*/ 16 w 302"/>
              <a:gd name="T89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2" h="279">
                <a:moveTo>
                  <a:pt x="229" y="141"/>
                </a:moveTo>
                <a:lnTo>
                  <a:pt x="217" y="144"/>
                </a:lnTo>
                <a:lnTo>
                  <a:pt x="206" y="151"/>
                </a:lnTo>
                <a:lnTo>
                  <a:pt x="196" y="162"/>
                </a:lnTo>
                <a:lnTo>
                  <a:pt x="195" y="165"/>
                </a:lnTo>
                <a:lnTo>
                  <a:pt x="194" y="166"/>
                </a:lnTo>
                <a:lnTo>
                  <a:pt x="192" y="166"/>
                </a:lnTo>
                <a:lnTo>
                  <a:pt x="183" y="185"/>
                </a:lnTo>
                <a:lnTo>
                  <a:pt x="179" y="203"/>
                </a:lnTo>
                <a:lnTo>
                  <a:pt x="181" y="223"/>
                </a:lnTo>
                <a:lnTo>
                  <a:pt x="187" y="241"/>
                </a:lnTo>
                <a:lnTo>
                  <a:pt x="198" y="253"/>
                </a:lnTo>
                <a:lnTo>
                  <a:pt x="209" y="259"/>
                </a:lnTo>
                <a:lnTo>
                  <a:pt x="223" y="261"/>
                </a:lnTo>
                <a:lnTo>
                  <a:pt x="237" y="259"/>
                </a:lnTo>
                <a:lnTo>
                  <a:pt x="250" y="254"/>
                </a:lnTo>
                <a:lnTo>
                  <a:pt x="262" y="246"/>
                </a:lnTo>
                <a:lnTo>
                  <a:pt x="272" y="236"/>
                </a:lnTo>
                <a:lnTo>
                  <a:pt x="281" y="220"/>
                </a:lnTo>
                <a:lnTo>
                  <a:pt x="284" y="204"/>
                </a:lnTo>
                <a:lnTo>
                  <a:pt x="284" y="187"/>
                </a:lnTo>
                <a:lnTo>
                  <a:pt x="277" y="172"/>
                </a:lnTo>
                <a:lnTo>
                  <a:pt x="267" y="157"/>
                </a:lnTo>
                <a:lnTo>
                  <a:pt x="255" y="148"/>
                </a:lnTo>
                <a:lnTo>
                  <a:pt x="242" y="143"/>
                </a:lnTo>
                <a:lnTo>
                  <a:pt x="229" y="141"/>
                </a:lnTo>
                <a:close/>
                <a:moveTo>
                  <a:pt x="20" y="17"/>
                </a:moveTo>
                <a:lnTo>
                  <a:pt x="20" y="17"/>
                </a:lnTo>
                <a:lnTo>
                  <a:pt x="16" y="21"/>
                </a:lnTo>
                <a:lnTo>
                  <a:pt x="13" y="25"/>
                </a:lnTo>
                <a:lnTo>
                  <a:pt x="12" y="29"/>
                </a:lnTo>
                <a:lnTo>
                  <a:pt x="33" y="43"/>
                </a:lnTo>
                <a:lnTo>
                  <a:pt x="55" y="59"/>
                </a:lnTo>
                <a:lnTo>
                  <a:pt x="75" y="77"/>
                </a:lnTo>
                <a:lnTo>
                  <a:pt x="94" y="94"/>
                </a:lnTo>
                <a:lnTo>
                  <a:pt x="136" y="127"/>
                </a:lnTo>
                <a:lnTo>
                  <a:pt x="178" y="160"/>
                </a:lnTo>
                <a:lnTo>
                  <a:pt x="179" y="162"/>
                </a:lnTo>
                <a:lnTo>
                  <a:pt x="185" y="157"/>
                </a:lnTo>
                <a:lnTo>
                  <a:pt x="185" y="153"/>
                </a:lnTo>
                <a:lnTo>
                  <a:pt x="185" y="149"/>
                </a:lnTo>
                <a:lnTo>
                  <a:pt x="103" y="83"/>
                </a:lnTo>
                <a:lnTo>
                  <a:pt x="20" y="17"/>
                </a:lnTo>
                <a:close/>
                <a:moveTo>
                  <a:pt x="18" y="0"/>
                </a:moveTo>
                <a:lnTo>
                  <a:pt x="21" y="1"/>
                </a:lnTo>
                <a:lnTo>
                  <a:pt x="80" y="45"/>
                </a:lnTo>
                <a:lnTo>
                  <a:pt x="137" y="90"/>
                </a:lnTo>
                <a:lnTo>
                  <a:pt x="190" y="140"/>
                </a:lnTo>
                <a:lnTo>
                  <a:pt x="200" y="131"/>
                </a:lnTo>
                <a:lnTo>
                  <a:pt x="212" y="126"/>
                </a:lnTo>
                <a:lnTo>
                  <a:pt x="232" y="123"/>
                </a:lnTo>
                <a:lnTo>
                  <a:pt x="250" y="127"/>
                </a:lnTo>
                <a:lnTo>
                  <a:pt x="268" y="136"/>
                </a:lnTo>
                <a:lnTo>
                  <a:pt x="283" y="149"/>
                </a:lnTo>
                <a:lnTo>
                  <a:pt x="294" y="165"/>
                </a:lnTo>
                <a:lnTo>
                  <a:pt x="301" y="183"/>
                </a:lnTo>
                <a:lnTo>
                  <a:pt x="302" y="203"/>
                </a:lnTo>
                <a:lnTo>
                  <a:pt x="300" y="223"/>
                </a:lnTo>
                <a:lnTo>
                  <a:pt x="291" y="241"/>
                </a:lnTo>
                <a:lnTo>
                  <a:pt x="279" y="254"/>
                </a:lnTo>
                <a:lnTo>
                  <a:pt x="264" y="266"/>
                </a:lnTo>
                <a:lnTo>
                  <a:pt x="249" y="274"/>
                </a:lnTo>
                <a:lnTo>
                  <a:pt x="230" y="279"/>
                </a:lnTo>
                <a:lnTo>
                  <a:pt x="213" y="279"/>
                </a:lnTo>
                <a:lnTo>
                  <a:pt x="196" y="274"/>
                </a:lnTo>
                <a:lnTo>
                  <a:pt x="182" y="263"/>
                </a:lnTo>
                <a:lnTo>
                  <a:pt x="170" y="246"/>
                </a:lnTo>
                <a:lnTo>
                  <a:pt x="164" y="228"/>
                </a:lnTo>
                <a:lnTo>
                  <a:pt x="162" y="208"/>
                </a:lnTo>
                <a:lnTo>
                  <a:pt x="166" y="189"/>
                </a:lnTo>
                <a:lnTo>
                  <a:pt x="174" y="170"/>
                </a:lnTo>
                <a:lnTo>
                  <a:pt x="171" y="169"/>
                </a:lnTo>
                <a:lnTo>
                  <a:pt x="127" y="137"/>
                </a:lnTo>
                <a:lnTo>
                  <a:pt x="83" y="105"/>
                </a:lnTo>
                <a:lnTo>
                  <a:pt x="62" y="90"/>
                </a:lnTo>
                <a:lnTo>
                  <a:pt x="41" y="75"/>
                </a:lnTo>
                <a:lnTo>
                  <a:pt x="20" y="58"/>
                </a:lnTo>
                <a:lnTo>
                  <a:pt x="3" y="39"/>
                </a:lnTo>
                <a:lnTo>
                  <a:pt x="1" y="37"/>
                </a:lnTo>
                <a:lnTo>
                  <a:pt x="0" y="34"/>
                </a:lnTo>
                <a:lnTo>
                  <a:pt x="1" y="31"/>
                </a:lnTo>
                <a:lnTo>
                  <a:pt x="0" y="28"/>
                </a:lnTo>
                <a:lnTo>
                  <a:pt x="0" y="22"/>
                </a:lnTo>
                <a:lnTo>
                  <a:pt x="1" y="18"/>
                </a:lnTo>
                <a:lnTo>
                  <a:pt x="4" y="13"/>
                </a:lnTo>
                <a:lnTo>
                  <a:pt x="7" y="9"/>
                </a:lnTo>
                <a:lnTo>
                  <a:pt x="11" y="7"/>
                </a:lnTo>
                <a:lnTo>
                  <a:pt x="12" y="4"/>
                </a:lnTo>
                <a:lnTo>
                  <a:pt x="13" y="1"/>
                </a:lnTo>
                <a:lnTo>
                  <a:pt x="16" y="0"/>
                </a:lnTo>
                <a:lnTo>
                  <a:pt x="1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76"/>
          <p:cNvSpPr>
            <a:spLocks noEditPoints="1"/>
          </p:cNvSpPr>
          <p:nvPr/>
        </p:nvSpPr>
        <p:spPr bwMode="auto">
          <a:xfrm>
            <a:off x="10488613" y="5686316"/>
            <a:ext cx="369888" cy="527050"/>
          </a:xfrm>
          <a:custGeom>
            <a:avLst/>
            <a:gdLst>
              <a:gd name="T0" fmla="*/ 116 w 233"/>
              <a:gd name="T1" fmla="*/ 125 h 332"/>
              <a:gd name="T2" fmla="*/ 63 w 233"/>
              <a:gd name="T3" fmla="*/ 220 h 332"/>
              <a:gd name="T4" fmla="*/ 17 w 233"/>
              <a:gd name="T5" fmla="*/ 314 h 332"/>
              <a:gd name="T6" fmla="*/ 25 w 233"/>
              <a:gd name="T7" fmla="*/ 319 h 332"/>
              <a:gd name="T8" fmla="*/ 42 w 233"/>
              <a:gd name="T9" fmla="*/ 288 h 332"/>
              <a:gd name="T10" fmla="*/ 76 w 233"/>
              <a:gd name="T11" fmla="*/ 225 h 332"/>
              <a:gd name="T12" fmla="*/ 124 w 233"/>
              <a:gd name="T13" fmla="*/ 131 h 332"/>
              <a:gd name="T14" fmla="*/ 125 w 233"/>
              <a:gd name="T15" fmla="*/ 128 h 332"/>
              <a:gd name="T16" fmla="*/ 145 w 233"/>
              <a:gd name="T17" fmla="*/ 17 h 332"/>
              <a:gd name="T18" fmla="*/ 115 w 233"/>
              <a:gd name="T19" fmla="*/ 31 h 332"/>
              <a:gd name="T20" fmla="*/ 97 w 233"/>
              <a:gd name="T21" fmla="*/ 57 h 332"/>
              <a:gd name="T22" fmla="*/ 94 w 233"/>
              <a:gd name="T23" fmla="*/ 83 h 332"/>
              <a:gd name="T24" fmla="*/ 108 w 233"/>
              <a:gd name="T25" fmla="*/ 106 h 332"/>
              <a:gd name="T26" fmla="*/ 124 w 233"/>
              <a:gd name="T27" fmla="*/ 112 h 332"/>
              <a:gd name="T28" fmla="*/ 127 w 233"/>
              <a:gd name="T29" fmla="*/ 116 h 332"/>
              <a:gd name="T30" fmla="*/ 166 w 233"/>
              <a:gd name="T31" fmla="*/ 121 h 332"/>
              <a:gd name="T32" fmla="*/ 201 w 233"/>
              <a:gd name="T33" fmla="*/ 104 h 332"/>
              <a:gd name="T34" fmla="*/ 214 w 233"/>
              <a:gd name="T35" fmla="*/ 80 h 332"/>
              <a:gd name="T36" fmla="*/ 208 w 233"/>
              <a:gd name="T37" fmla="*/ 53 h 332"/>
              <a:gd name="T38" fmla="*/ 189 w 233"/>
              <a:gd name="T39" fmla="*/ 31 h 332"/>
              <a:gd name="T40" fmla="*/ 161 w 233"/>
              <a:gd name="T41" fmla="*/ 18 h 332"/>
              <a:gd name="T42" fmla="*/ 159 w 233"/>
              <a:gd name="T43" fmla="*/ 0 h 332"/>
              <a:gd name="T44" fmla="*/ 195 w 233"/>
              <a:gd name="T45" fmla="*/ 13 h 332"/>
              <a:gd name="T46" fmla="*/ 221 w 233"/>
              <a:gd name="T47" fmla="*/ 39 h 332"/>
              <a:gd name="T48" fmla="*/ 233 w 233"/>
              <a:gd name="T49" fmla="*/ 72 h 332"/>
              <a:gd name="T50" fmla="*/ 224 w 233"/>
              <a:gd name="T51" fmla="*/ 106 h 332"/>
              <a:gd name="T52" fmla="*/ 192 w 233"/>
              <a:gd name="T53" fmla="*/ 131 h 332"/>
              <a:gd name="T54" fmla="*/ 154 w 233"/>
              <a:gd name="T55" fmla="*/ 137 h 332"/>
              <a:gd name="T56" fmla="*/ 135 w 233"/>
              <a:gd name="T57" fmla="*/ 135 h 332"/>
              <a:gd name="T58" fmla="*/ 89 w 233"/>
              <a:gd name="T59" fmla="*/ 235 h 332"/>
              <a:gd name="T60" fmla="*/ 68 w 233"/>
              <a:gd name="T61" fmla="*/ 282 h 332"/>
              <a:gd name="T62" fmla="*/ 40 w 233"/>
              <a:gd name="T63" fmla="*/ 327 h 332"/>
              <a:gd name="T64" fmla="*/ 36 w 233"/>
              <a:gd name="T65" fmla="*/ 330 h 332"/>
              <a:gd name="T66" fmla="*/ 30 w 233"/>
              <a:gd name="T67" fmla="*/ 332 h 332"/>
              <a:gd name="T68" fmla="*/ 21 w 233"/>
              <a:gd name="T69" fmla="*/ 332 h 332"/>
              <a:gd name="T70" fmla="*/ 12 w 233"/>
              <a:gd name="T71" fmla="*/ 328 h 332"/>
              <a:gd name="T72" fmla="*/ 5 w 233"/>
              <a:gd name="T73" fmla="*/ 326 h 332"/>
              <a:gd name="T74" fmla="*/ 0 w 233"/>
              <a:gd name="T75" fmla="*/ 322 h 332"/>
              <a:gd name="T76" fmla="*/ 0 w 233"/>
              <a:gd name="T77" fmla="*/ 316 h 332"/>
              <a:gd name="T78" fmla="*/ 64 w 233"/>
              <a:gd name="T79" fmla="*/ 186 h 332"/>
              <a:gd name="T80" fmla="*/ 95 w 233"/>
              <a:gd name="T81" fmla="*/ 120 h 332"/>
              <a:gd name="T82" fmla="*/ 86 w 233"/>
              <a:gd name="T83" fmla="*/ 110 h 332"/>
              <a:gd name="T84" fmla="*/ 77 w 233"/>
              <a:gd name="T85" fmla="*/ 86 h 332"/>
              <a:gd name="T86" fmla="*/ 81 w 233"/>
              <a:gd name="T87" fmla="*/ 47 h 332"/>
              <a:gd name="T88" fmla="*/ 106 w 233"/>
              <a:gd name="T89" fmla="*/ 15 h 332"/>
              <a:gd name="T90" fmla="*/ 140 w 233"/>
              <a:gd name="T91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3" h="332">
                <a:moveTo>
                  <a:pt x="120" y="125"/>
                </a:moveTo>
                <a:lnTo>
                  <a:pt x="116" y="125"/>
                </a:lnTo>
                <a:lnTo>
                  <a:pt x="111" y="125"/>
                </a:lnTo>
                <a:lnTo>
                  <a:pt x="63" y="220"/>
                </a:lnTo>
                <a:lnTo>
                  <a:pt x="15" y="314"/>
                </a:lnTo>
                <a:lnTo>
                  <a:pt x="17" y="314"/>
                </a:lnTo>
                <a:lnTo>
                  <a:pt x="19" y="318"/>
                </a:lnTo>
                <a:lnTo>
                  <a:pt x="25" y="319"/>
                </a:lnTo>
                <a:lnTo>
                  <a:pt x="30" y="320"/>
                </a:lnTo>
                <a:lnTo>
                  <a:pt x="42" y="288"/>
                </a:lnTo>
                <a:lnTo>
                  <a:pt x="59" y="256"/>
                </a:lnTo>
                <a:lnTo>
                  <a:pt x="76" y="225"/>
                </a:lnTo>
                <a:lnTo>
                  <a:pt x="99" y="178"/>
                </a:lnTo>
                <a:lnTo>
                  <a:pt x="124" y="131"/>
                </a:lnTo>
                <a:lnTo>
                  <a:pt x="124" y="129"/>
                </a:lnTo>
                <a:lnTo>
                  <a:pt x="125" y="128"/>
                </a:lnTo>
                <a:lnTo>
                  <a:pt x="120" y="125"/>
                </a:lnTo>
                <a:close/>
                <a:moveTo>
                  <a:pt x="145" y="17"/>
                </a:moveTo>
                <a:lnTo>
                  <a:pt x="129" y="22"/>
                </a:lnTo>
                <a:lnTo>
                  <a:pt x="115" y="31"/>
                </a:lnTo>
                <a:lnTo>
                  <a:pt x="103" y="44"/>
                </a:lnTo>
                <a:lnTo>
                  <a:pt x="97" y="57"/>
                </a:lnTo>
                <a:lnTo>
                  <a:pt x="94" y="70"/>
                </a:lnTo>
                <a:lnTo>
                  <a:pt x="94" y="83"/>
                </a:lnTo>
                <a:lnTo>
                  <a:pt x="99" y="95"/>
                </a:lnTo>
                <a:lnTo>
                  <a:pt x="108" y="106"/>
                </a:lnTo>
                <a:lnTo>
                  <a:pt x="123" y="111"/>
                </a:lnTo>
                <a:lnTo>
                  <a:pt x="124" y="112"/>
                </a:lnTo>
                <a:lnTo>
                  <a:pt x="125" y="114"/>
                </a:lnTo>
                <a:lnTo>
                  <a:pt x="127" y="116"/>
                </a:lnTo>
                <a:lnTo>
                  <a:pt x="146" y="120"/>
                </a:lnTo>
                <a:lnTo>
                  <a:pt x="166" y="121"/>
                </a:lnTo>
                <a:lnTo>
                  <a:pt x="184" y="116"/>
                </a:lnTo>
                <a:lnTo>
                  <a:pt x="201" y="104"/>
                </a:lnTo>
                <a:lnTo>
                  <a:pt x="210" y="93"/>
                </a:lnTo>
                <a:lnTo>
                  <a:pt x="214" y="80"/>
                </a:lnTo>
                <a:lnTo>
                  <a:pt x="213" y="66"/>
                </a:lnTo>
                <a:lnTo>
                  <a:pt x="208" y="53"/>
                </a:lnTo>
                <a:lnTo>
                  <a:pt x="200" y="40"/>
                </a:lnTo>
                <a:lnTo>
                  <a:pt x="189" y="31"/>
                </a:lnTo>
                <a:lnTo>
                  <a:pt x="178" y="23"/>
                </a:lnTo>
                <a:lnTo>
                  <a:pt x="161" y="18"/>
                </a:lnTo>
                <a:lnTo>
                  <a:pt x="145" y="17"/>
                </a:lnTo>
                <a:close/>
                <a:moveTo>
                  <a:pt x="159" y="0"/>
                </a:moveTo>
                <a:lnTo>
                  <a:pt x="180" y="4"/>
                </a:lnTo>
                <a:lnTo>
                  <a:pt x="195" y="13"/>
                </a:lnTo>
                <a:lnTo>
                  <a:pt x="209" y="25"/>
                </a:lnTo>
                <a:lnTo>
                  <a:pt x="221" y="39"/>
                </a:lnTo>
                <a:lnTo>
                  <a:pt x="229" y="55"/>
                </a:lnTo>
                <a:lnTo>
                  <a:pt x="233" y="72"/>
                </a:lnTo>
                <a:lnTo>
                  <a:pt x="231" y="90"/>
                </a:lnTo>
                <a:lnTo>
                  <a:pt x="224" y="106"/>
                </a:lnTo>
                <a:lnTo>
                  <a:pt x="209" y="121"/>
                </a:lnTo>
                <a:lnTo>
                  <a:pt x="192" y="131"/>
                </a:lnTo>
                <a:lnTo>
                  <a:pt x="174" y="136"/>
                </a:lnTo>
                <a:lnTo>
                  <a:pt x="154" y="137"/>
                </a:lnTo>
                <a:lnTo>
                  <a:pt x="135" y="132"/>
                </a:lnTo>
                <a:lnTo>
                  <a:pt x="135" y="135"/>
                </a:lnTo>
                <a:lnTo>
                  <a:pt x="112" y="186"/>
                </a:lnTo>
                <a:lnTo>
                  <a:pt x="89" y="235"/>
                </a:lnTo>
                <a:lnTo>
                  <a:pt x="78" y="259"/>
                </a:lnTo>
                <a:lnTo>
                  <a:pt x="68" y="282"/>
                </a:lnTo>
                <a:lnTo>
                  <a:pt x="55" y="306"/>
                </a:lnTo>
                <a:lnTo>
                  <a:pt x="40" y="327"/>
                </a:lnTo>
                <a:lnTo>
                  <a:pt x="39" y="330"/>
                </a:lnTo>
                <a:lnTo>
                  <a:pt x="36" y="330"/>
                </a:lnTo>
                <a:lnTo>
                  <a:pt x="34" y="330"/>
                </a:lnTo>
                <a:lnTo>
                  <a:pt x="30" y="332"/>
                </a:lnTo>
                <a:lnTo>
                  <a:pt x="25" y="332"/>
                </a:lnTo>
                <a:lnTo>
                  <a:pt x="21" y="332"/>
                </a:lnTo>
                <a:lnTo>
                  <a:pt x="15" y="331"/>
                </a:lnTo>
                <a:lnTo>
                  <a:pt x="12" y="328"/>
                </a:lnTo>
                <a:lnTo>
                  <a:pt x="8" y="326"/>
                </a:lnTo>
                <a:lnTo>
                  <a:pt x="5" y="326"/>
                </a:lnTo>
                <a:lnTo>
                  <a:pt x="2" y="324"/>
                </a:lnTo>
                <a:lnTo>
                  <a:pt x="0" y="322"/>
                </a:lnTo>
                <a:lnTo>
                  <a:pt x="0" y="319"/>
                </a:lnTo>
                <a:lnTo>
                  <a:pt x="0" y="316"/>
                </a:lnTo>
                <a:lnTo>
                  <a:pt x="30" y="250"/>
                </a:lnTo>
                <a:lnTo>
                  <a:pt x="64" y="186"/>
                </a:lnTo>
                <a:lnTo>
                  <a:pt x="102" y="123"/>
                </a:lnTo>
                <a:lnTo>
                  <a:pt x="95" y="120"/>
                </a:lnTo>
                <a:lnTo>
                  <a:pt x="91" y="115"/>
                </a:lnTo>
                <a:lnTo>
                  <a:pt x="86" y="110"/>
                </a:lnTo>
                <a:lnTo>
                  <a:pt x="82" y="104"/>
                </a:lnTo>
                <a:lnTo>
                  <a:pt x="77" y="86"/>
                </a:lnTo>
                <a:lnTo>
                  <a:pt x="76" y="66"/>
                </a:lnTo>
                <a:lnTo>
                  <a:pt x="81" y="47"/>
                </a:lnTo>
                <a:lnTo>
                  <a:pt x="91" y="30"/>
                </a:lnTo>
                <a:lnTo>
                  <a:pt x="106" y="15"/>
                </a:lnTo>
                <a:lnTo>
                  <a:pt x="121" y="5"/>
                </a:lnTo>
                <a:lnTo>
                  <a:pt x="140" y="0"/>
                </a:lnTo>
                <a:lnTo>
                  <a:pt x="15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374DA-9F32-4ECA-B2BC-2B3FB48A7A17}"/>
              </a:ext>
            </a:extLst>
          </p:cNvPr>
          <p:cNvSpPr txBox="1"/>
          <p:nvPr/>
        </p:nvSpPr>
        <p:spPr>
          <a:xfrm>
            <a:off x="2273300" y="14095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classic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F062A-3FCC-41AF-8A19-9DF83DB7AF42}"/>
              </a:ext>
            </a:extLst>
          </p:cNvPr>
          <p:cNvSpPr txBox="1"/>
          <p:nvPr/>
        </p:nvSpPr>
        <p:spPr>
          <a:xfrm>
            <a:off x="5591728" y="14095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pop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E07807-17AF-45DF-9DEA-17AB5520E404}"/>
              </a:ext>
            </a:extLst>
          </p:cNvPr>
          <p:cNvSpPr txBox="1"/>
          <p:nvPr/>
        </p:nvSpPr>
        <p:spPr>
          <a:xfrm>
            <a:off x="2273300" y="3244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rap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22AB52-D558-4067-B94D-BEC55AE76B9A}"/>
              </a:ext>
            </a:extLst>
          </p:cNvPr>
          <p:cNvSpPr txBox="1"/>
          <p:nvPr/>
        </p:nvSpPr>
        <p:spPr>
          <a:xfrm>
            <a:off x="5720561" y="32443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rnb</a:t>
            </a:r>
            <a:endParaRPr lang="ko-KR" altLang="en-US" dirty="0"/>
          </a:p>
        </p:txBody>
      </p:sp>
      <p:pic>
        <p:nvPicPr>
          <p:cNvPr id="18" name="2018-05-03_091631_08">
            <a:hlinkClick r:id="" action="ppaction://media"/>
            <a:extLst>
              <a:ext uri="{FF2B5EF4-FFF2-40B4-BE49-F238E27FC236}">
                <a16:creationId xmlns:a16="http://schemas.microsoft.com/office/drawing/2014/main" id="{4E47DD1A-4BC7-4119-9E58-8308CF3E5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1181" y="5085152"/>
            <a:ext cx="609600" cy="609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757BADF-9D54-433D-97B2-E2048AB784F2}"/>
              </a:ext>
            </a:extLst>
          </p:cNvPr>
          <p:cNvSpPr txBox="1"/>
          <p:nvPr/>
        </p:nvSpPr>
        <p:spPr>
          <a:xfrm>
            <a:off x="2178306" y="523298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drum</a:t>
            </a:r>
            <a:endParaRPr lang="ko-KR" altLang="en-US" dirty="0"/>
          </a:p>
        </p:txBody>
      </p:sp>
      <p:pic>
        <p:nvPicPr>
          <p:cNvPr id="22" name="classic10">
            <a:hlinkClick r:id="" action="ppaction://media"/>
            <a:extLst>
              <a:ext uri="{FF2B5EF4-FFF2-40B4-BE49-F238E27FC236}">
                <a16:creationId xmlns:a16="http://schemas.microsoft.com/office/drawing/2014/main" id="{D3EDA96B-355C-4CC7-AFD0-8ECF1D9435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1181" y="1282744"/>
            <a:ext cx="609600" cy="609600"/>
          </a:xfrm>
          <a:prstGeom prst="rect">
            <a:avLst/>
          </a:prstGeom>
        </p:spPr>
      </p:pic>
      <p:pic>
        <p:nvPicPr>
          <p:cNvPr id="27" name="pop06">
            <a:hlinkClick r:id="" action="ppaction://media"/>
            <a:extLst>
              <a:ext uri="{FF2B5EF4-FFF2-40B4-BE49-F238E27FC236}">
                <a16:creationId xmlns:a16="http://schemas.microsoft.com/office/drawing/2014/main" id="{972E7654-3DD0-40FB-B3CF-D787EF0539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42874" y="1282744"/>
            <a:ext cx="609600" cy="609600"/>
          </a:xfrm>
          <a:prstGeom prst="rect">
            <a:avLst/>
          </a:prstGeom>
        </p:spPr>
      </p:pic>
      <p:pic>
        <p:nvPicPr>
          <p:cNvPr id="30" name="rnb06">
            <a:hlinkClick r:id="" action="ppaction://media"/>
            <a:extLst>
              <a:ext uri="{FF2B5EF4-FFF2-40B4-BE49-F238E27FC236}">
                <a16:creationId xmlns:a16="http://schemas.microsoft.com/office/drawing/2014/main" id="{CC48F264-F886-44F5-A89D-8D66264FF9A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42874" y="3124200"/>
            <a:ext cx="609600" cy="609600"/>
          </a:xfrm>
          <a:prstGeom prst="rect">
            <a:avLst/>
          </a:prstGeom>
        </p:spPr>
      </p:pic>
      <p:pic>
        <p:nvPicPr>
          <p:cNvPr id="31" name="rap04">
            <a:hlinkClick r:id="" action="ppaction://media"/>
            <a:extLst>
              <a:ext uri="{FF2B5EF4-FFF2-40B4-BE49-F238E27FC236}">
                <a16:creationId xmlns:a16="http://schemas.microsoft.com/office/drawing/2014/main" id="{826C3B9C-8C05-432F-92AC-56F88F98E65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1181" y="3120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141</Words>
  <Application>Microsoft Office PowerPoint</Application>
  <PresentationFormat>와이드스크린</PresentationFormat>
  <Paragraphs>57</Paragraphs>
  <Slides>10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배달의민족 도현</vt:lpstr>
      <vt:lpstr>-윤고딕310</vt:lpstr>
      <vt:lpstr>AR DELANEY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STU</cp:lastModifiedBy>
  <cp:revision>39</cp:revision>
  <dcterms:created xsi:type="dcterms:W3CDTF">2016-04-07T16:40:18Z</dcterms:created>
  <dcterms:modified xsi:type="dcterms:W3CDTF">2018-05-03T08:29:36Z</dcterms:modified>
</cp:coreProperties>
</file>